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3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9144000" cy="5143500" type="screen16x9"/>
  <p:notesSz cx="7010400" cy="9296400"/>
  <p:embeddedFontLst>
    <p:embeddedFont>
      <p:font typeface="Calibri" panose="020F0502020204030204" pitchFamily="34" charset="0"/>
      <p:regular r:id="rId31"/>
      <p:bold r:id="rId32"/>
      <p:italic r:id="rId33"/>
      <p:boldItalic r:id="rId34"/>
    </p:embeddedFont>
    <p:embeddedFont>
      <p:font typeface="Montserrat" panose="020B0604020202020204" charset="0"/>
      <p:regular r:id="rId35"/>
      <p:bold r:id="rId36"/>
      <p:italic r:id="rId37"/>
      <p:boldItalic r:id="rId38"/>
    </p:embeddedFont>
    <p:embeddedFont>
      <p:font typeface="Montserrat Black" panose="020B0604020202020204" charset="0"/>
      <p:bold r:id="rId39"/>
      <p:boldItalic r:id="rId40"/>
    </p:embeddedFont>
    <p:embeddedFont>
      <p:font typeface="Montserrat Light" panose="020B0604020202020204" charset="0"/>
      <p:regular r:id="rId41"/>
      <p:bold r:id="rId42"/>
      <p:italic r:id="rId43"/>
      <p:boldItalic r:id="rId44"/>
    </p:embeddedFont>
    <p:embeddedFont>
      <p:font typeface="Montserrat Thin" panose="020B0604020202020204" charset="0"/>
      <p:regular r:id="rId45"/>
      <p:bold r:id="rId46"/>
      <p:italic r:id="rId47"/>
      <p:boldItalic r:id="rId48"/>
    </p:embeddedFont>
    <p:embeddedFont>
      <p:font typeface="Trebuchet MS" panose="020B060302020202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jIIJzp8MnYI8FHGROmdwJPmgVBd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342"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customschemas.google.com/relationships/presentationmetadata" Target="metadata"/><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2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6.xml"/><Relationship Id="rId41" Type="http://schemas.openxmlformats.org/officeDocument/2006/relationships/font" Target="fonts/font11.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4"/>
            <a:ext cx="3037840" cy="46482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4"/>
            <a:ext cx="3037840" cy="46482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71"/>
            <a:ext cx="3037840" cy="46482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b="1">
                <a:latin typeface="Trebuchet MS"/>
                <a:ea typeface="Trebuchet MS"/>
                <a:cs typeface="Trebuchet MS"/>
                <a:sym typeface="Trebuchet MS"/>
              </a:rPr>
              <a:t>Presenter dialogue –</a:t>
            </a:r>
            <a:endParaRPr sz="1400" b="1">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1100"/>
              <a:buFont typeface="Arial"/>
              <a:buNone/>
            </a:pPr>
            <a:r>
              <a:rPr lang="en-US" sz="1400">
                <a:latin typeface="Trebuchet MS"/>
                <a:ea typeface="Trebuchet MS"/>
                <a:cs typeface="Trebuchet MS"/>
                <a:sym typeface="Trebuchet MS"/>
              </a:rPr>
              <a:t>Welcome to </a:t>
            </a:r>
            <a:r>
              <a:rPr lang="en-US" sz="1400" i="1">
                <a:solidFill>
                  <a:srgbClr val="1155CC"/>
                </a:solidFill>
                <a:latin typeface="Trebuchet MS"/>
                <a:ea typeface="Trebuchet MS"/>
                <a:cs typeface="Trebuchet MS"/>
                <a:sym typeface="Trebuchet MS"/>
              </a:rPr>
              <a:t>[inset your school’s name]</a:t>
            </a:r>
            <a:r>
              <a:rPr lang="en-US" sz="1400" i="1">
                <a:solidFill>
                  <a:srgbClr val="00B0F0"/>
                </a:solidFill>
                <a:latin typeface="Trebuchet MS"/>
                <a:ea typeface="Trebuchet MS"/>
                <a:cs typeface="Trebuchet MS"/>
                <a:sym typeface="Trebuchet MS"/>
              </a:rPr>
              <a:t> </a:t>
            </a:r>
            <a:r>
              <a:rPr lang="en-US" sz="1400">
                <a:latin typeface="Trebuchet MS"/>
                <a:ea typeface="Trebuchet MS"/>
                <a:cs typeface="Trebuchet MS"/>
                <a:sym typeface="Trebuchet MS"/>
              </a:rPr>
              <a:t>Title I Annual Meeting.  Thank you for attending!  </a:t>
            </a:r>
            <a:endParaRPr b="1"/>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79" name="Google Shape;179;p1: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0: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i="1">
                <a:solidFill>
                  <a:srgbClr val="00B0F0"/>
                </a:solidFill>
                <a:latin typeface="Calibri"/>
                <a:ea typeface="Calibri"/>
                <a:cs typeface="Calibri"/>
                <a:sym typeface="Calibri"/>
              </a:rPr>
              <a:t>Customize this slide to detail what your school is doing with Title I funds this year to increase student achievement for all students.</a:t>
            </a:r>
            <a:endParaRPr/>
          </a:p>
          <a:p>
            <a:pPr marL="0" lvl="0" indent="0" algn="l" rtl="0">
              <a:lnSpc>
                <a:spcPct val="100000"/>
              </a:lnSpc>
              <a:spcBef>
                <a:spcPts val="0"/>
              </a:spcBef>
              <a:spcAft>
                <a:spcPts val="0"/>
              </a:spcAft>
              <a:buSzPts val="1400"/>
              <a:buNone/>
            </a:pPr>
            <a:r>
              <a:rPr lang="en-US" sz="1200" i="1">
                <a:solidFill>
                  <a:srgbClr val="00B0F0"/>
                </a:solidFill>
                <a:latin typeface="Calibri"/>
                <a:ea typeface="Calibri"/>
                <a:cs typeface="Calibri"/>
                <a:sym typeface="Calibri"/>
              </a:rPr>
              <a:t>Share details for each bulleted item.</a:t>
            </a:r>
            <a:endParaRPr/>
          </a:p>
        </p:txBody>
      </p:sp>
      <p:sp>
        <p:nvSpPr>
          <p:cNvPr id="267" name="Google Shape;267;p10: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1:notes"/>
          <p:cNvSpPr txBox="1">
            <a:spLocks noGrp="1"/>
          </p:cNvSpPr>
          <p:nvPr>
            <p:ph type="body" idx="1"/>
          </p:nvPr>
        </p:nvSpPr>
        <p:spPr>
          <a:xfrm>
            <a:off x="701040" y="4415794"/>
            <a:ext cx="5608200" cy="4183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Presenter dialogue – </a:t>
            </a:r>
            <a:endParaRPr/>
          </a:p>
          <a:p>
            <a:pPr marL="0" lvl="0" indent="0" algn="l" rtl="0">
              <a:lnSpc>
                <a:spcPct val="100000"/>
              </a:lnSpc>
              <a:spcBef>
                <a:spcPts val="0"/>
              </a:spcBef>
              <a:spcAft>
                <a:spcPts val="0"/>
              </a:spcAft>
              <a:buSzPts val="1400"/>
              <a:buNone/>
            </a:pPr>
            <a:r>
              <a:rPr lang="en-US"/>
              <a:t>Our Schoolwide Plan involves the entire school community, including families.  Researchers have studied the benefits of family involvement in schools and have found that students are positively impacted when their families are involved in their education.  Students…(read bullets).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77" name="Google Shape;277;p11:notes"/>
          <p:cNvSpPr txBox="1">
            <a:spLocks noGrp="1"/>
          </p:cNvSpPr>
          <p:nvPr>
            <p:ph type="sldNum" idx="12"/>
          </p:nvPr>
        </p:nvSpPr>
        <p:spPr>
          <a:xfrm>
            <a:off x="3970938" y="8829971"/>
            <a:ext cx="30378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2: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400" b="1">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a:latin typeface="Trebuchet MS"/>
                <a:ea typeface="Trebuchet MS"/>
                <a:cs typeface="Trebuchet MS"/>
                <a:sym typeface="Trebuchet MS"/>
              </a:rPr>
              <a:t>We recognize the importance of partnering with families so students reap those benefits.  Part of our Schoolwide Plan includes how we partner with families to help students succeed.  In fact, we have an entire plan that outlines the steps we will take to strengthen our partnership with families.  </a:t>
            </a:r>
            <a:r>
              <a:rPr lang="en-US" sz="1400" b="1">
                <a:latin typeface="Trebuchet MS"/>
                <a:ea typeface="Trebuchet MS"/>
                <a:cs typeface="Trebuchet MS"/>
                <a:sym typeface="Trebuchet MS"/>
              </a:rPr>
              <a:t>PFEP summaries are sent home in multiple languages. </a:t>
            </a:r>
            <a:endParaRPr b="1"/>
          </a:p>
          <a:p>
            <a:pPr marL="0" lvl="0" indent="0" algn="l" rtl="0">
              <a:lnSpc>
                <a:spcPct val="100000"/>
              </a:lnSpc>
              <a:spcBef>
                <a:spcPts val="0"/>
              </a:spcBef>
              <a:spcAft>
                <a:spcPts val="0"/>
              </a:spcAft>
              <a:buSzPts val="1400"/>
              <a:buNone/>
            </a:pPr>
            <a:endParaRPr/>
          </a:p>
        </p:txBody>
      </p:sp>
      <p:sp>
        <p:nvSpPr>
          <p:cNvPr id="286" name="Google Shape;286;p12: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13: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Presenter dialogue – </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The plan describes how the school partners with the community, volunteers, and businesses to increase student achievement. It also outlines specific academic trainings designed for parents and family members to learn strategies they can use at home and help their children master specific foundational skills. </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Share – PFEP Summary will be posted on the school website. Optional – navigate to the school’s website.</a:t>
            </a:r>
            <a:endParaRPr b="1"/>
          </a:p>
        </p:txBody>
      </p:sp>
      <p:sp>
        <p:nvSpPr>
          <p:cNvPr id="294" name="Google Shape;294;p13: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4: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B0F0"/>
              </a:buClr>
              <a:buSzPts val="1200"/>
              <a:buFont typeface="Calibri"/>
              <a:buNone/>
            </a:pPr>
            <a:r>
              <a:rPr lang="en-US" sz="1400">
                <a:solidFill>
                  <a:srgbClr val="00B0F0"/>
                </a:solidFill>
                <a:latin typeface="Trebuchet MS"/>
                <a:ea typeface="Trebuchet MS"/>
                <a:cs typeface="Trebuchet MS"/>
                <a:sym typeface="Trebuchet MS"/>
              </a:rPr>
              <a:t>Customize this slide to detail what your school is doing with Title I funds this year to increase student achievement for all students.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200"/>
              <a:buFont typeface="Calibri"/>
              <a:buNone/>
            </a:pPr>
            <a:r>
              <a:rPr lang="en-US" sz="1400">
                <a:latin typeface="Trebuchet MS"/>
                <a:ea typeface="Trebuchet MS"/>
                <a:cs typeface="Trebuchet MS"/>
                <a:sym typeface="Trebuchet MS"/>
              </a:rPr>
              <a:t>Be sure to include learning outcomes for parents and share what they can expect to learn from attending these interactive trainings.</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200"/>
              <a:buFont typeface="Calibri"/>
              <a:buNone/>
            </a:pPr>
            <a:endParaRPr sz="1400" b="1">
              <a:latin typeface="Trebuchet MS"/>
              <a:ea typeface="Trebuchet MS"/>
              <a:cs typeface="Trebuchet MS"/>
              <a:sym typeface="Trebuchet MS"/>
            </a:endParaRPr>
          </a:p>
          <a:p>
            <a:pPr marL="0" lvl="0" indent="0" algn="l" rtl="0">
              <a:spcBef>
                <a:spcPts val="0"/>
              </a:spcBef>
              <a:spcAft>
                <a:spcPts val="0"/>
              </a:spcAft>
              <a:buClr>
                <a:schemeClr val="dk1"/>
              </a:buClr>
              <a:buSzPts val="1200"/>
              <a:buFont typeface="Calibri"/>
              <a:buNone/>
            </a:pPr>
            <a:r>
              <a:rPr lang="en-US" sz="1400" b="1">
                <a:latin typeface="Trebuchet MS"/>
                <a:ea typeface="Trebuchet MS"/>
                <a:cs typeface="Trebuchet MS"/>
                <a:sym typeface="Trebuchet MS"/>
              </a:rPr>
              <a:t>Optional = Ask parents to enter these dates in their phone/calendar as save the date.  </a:t>
            </a:r>
            <a:endParaRPr>
              <a:solidFill>
                <a:srgbClr val="00B0F0"/>
              </a:solidFill>
            </a:endParaRPr>
          </a:p>
        </p:txBody>
      </p:sp>
      <p:sp>
        <p:nvSpPr>
          <p:cNvPr id="303" name="Google Shape;303;p14: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5: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Presenter dialogue – </a:t>
            </a:r>
            <a:endParaRPr/>
          </a:p>
          <a:p>
            <a:pPr marL="0" lvl="0" indent="0" algn="l" rtl="0">
              <a:lnSpc>
                <a:spcPct val="100000"/>
              </a:lnSpc>
              <a:spcBef>
                <a:spcPts val="0"/>
              </a:spcBef>
              <a:spcAft>
                <a:spcPts val="0"/>
              </a:spcAft>
              <a:buSzPts val="1400"/>
              <a:buNone/>
            </a:pPr>
            <a:r>
              <a:rPr lang="en-US"/>
              <a:t>An important part of the Parent and Family Engagement Plan is our School-Parent Compact. The Compact is also developed jointly with parents, family members and staff and outlines the responsibilities each have to raising student achievement.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14" name="Google Shape;314;p15: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16: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F0"/>
              </a:buClr>
              <a:buSzPts val="1200"/>
              <a:buFont typeface="Calibri"/>
              <a:buNone/>
            </a:pPr>
            <a:r>
              <a:rPr lang="en-US">
                <a:solidFill>
                  <a:srgbClr val="00B0F0"/>
                </a:solidFill>
              </a:rPr>
              <a:t>Share your school’s final Compact.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Share with parents:</a:t>
            </a:r>
            <a:endParaRPr/>
          </a:p>
          <a:p>
            <a:pPr marL="0" lvl="0" indent="0" algn="l" rtl="0">
              <a:lnSpc>
                <a:spcPct val="100000"/>
              </a:lnSpc>
              <a:spcBef>
                <a:spcPts val="0"/>
              </a:spcBef>
              <a:spcAft>
                <a:spcPts val="0"/>
              </a:spcAft>
              <a:buSzPts val="1400"/>
              <a:buNone/>
            </a:pPr>
            <a:endParaRPr/>
          </a:p>
          <a:p>
            <a:pPr marL="514350" lvl="0" indent="-514350" algn="l" rtl="0">
              <a:lnSpc>
                <a:spcPct val="100000"/>
              </a:lnSpc>
              <a:spcBef>
                <a:spcPts val="0"/>
              </a:spcBef>
              <a:spcAft>
                <a:spcPts val="0"/>
              </a:spcAft>
              <a:buClr>
                <a:schemeClr val="dk1"/>
              </a:buClr>
              <a:buSzPts val="1200"/>
              <a:buFont typeface="Calibri"/>
              <a:buAutoNum type="arabicParenBoth"/>
            </a:pPr>
            <a:r>
              <a:rPr lang="en-US" sz="1200" i="1"/>
              <a:t>the importance of the School-Parent Compact </a:t>
            </a:r>
            <a:endParaRPr/>
          </a:p>
          <a:p>
            <a:pPr marL="514350" lvl="0" indent="-514350" algn="l" rtl="0">
              <a:lnSpc>
                <a:spcPct val="100000"/>
              </a:lnSpc>
              <a:spcBef>
                <a:spcPts val="0"/>
              </a:spcBef>
              <a:spcAft>
                <a:spcPts val="0"/>
              </a:spcAft>
              <a:buClr>
                <a:schemeClr val="dk1"/>
              </a:buClr>
              <a:buSzPts val="1200"/>
              <a:buFont typeface="Calibri"/>
              <a:buAutoNum type="arabicParenBoth"/>
            </a:pPr>
            <a:r>
              <a:rPr lang="en-US" sz="1200" i="1"/>
              <a:t>how it was developed and </a:t>
            </a:r>
            <a:endParaRPr/>
          </a:p>
          <a:p>
            <a:pPr marL="514350" lvl="0" indent="-514350" algn="l" rtl="0">
              <a:lnSpc>
                <a:spcPct val="100000"/>
              </a:lnSpc>
              <a:spcBef>
                <a:spcPts val="0"/>
              </a:spcBef>
              <a:spcAft>
                <a:spcPts val="0"/>
              </a:spcAft>
              <a:buClr>
                <a:schemeClr val="dk1"/>
              </a:buClr>
              <a:buSzPts val="1200"/>
              <a:buFont typeface="Calibri"/>
              <a:buAutoNum type="arabicParenBoth"/>
            </a:pPr>
            <a:r>
              <a:rPr lang="en-US" sz="1200" i="1"/>
              <a:t>how it is going to be used to impact student achievement</a:t>
            </a:r>
            <a:endParaRPr/>
          </a:p>
          <a:p>
            <a:pPr marL="514350" marR="0" lvl="0" indent="-514350" algn="l" rtl="0">
              <a:lnSpc>
                <a:spcPct val="100000"/>
              </a:lnSpc>
              <a:spcBef>
                <a:spcPts val="0"/>
              </a:spcBef>
              <a:spcAft>
                <a:spcPts val="0"/>
              </a:spcAft>
              <a:buClr>
                <a:schemeClr val="dk1"/>
              </a:buClr>
              <a:buSzPts val="1200"/>
              <a:buFont typeface="Calibri"/>
              <a:buAutoNum type="arabicParenBoth"/>
            </a:pPr>
            <a:r>
              <a:rPr lang="en-US" i="1"/>
              <a:t>the Compact will be revisited during ELEMENTARY parent-teacher conferences (as required by law)</a:t>
            </a:r>
            <a:endParaRPr i="1"/>
          </a:p>
        </p:txBody>
      </p:sp>
      <p:sp>
        <p:nvSpPr>
          <p:cNvPr id="323" name="Google Shape;323;p16: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17: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Presenter dialogue – </a:t>
            </a:r>
            <a:endParaRPr/>
          </a:p>
          <a:p>
            <a:pPr marL="0" lvl="0" indent="0" algn="l" rtl="0">
              <a:lnSpc>
                <a:spcPct val="100000"/>
              </a:lnSpc>
              <a:spcBef>
                <a:spcPts val="0"/>
              </a:spcBef>
              <a:spcAft>
                <a:spcPts val="0"/>
              </a:spcAft>
              <a:buSzPts val="1400"/>
              <a:buNone/>
            </a:pPr>
            <a:r>
              <a:rPr lang="en-US"/>
              <a:t>Title I schools must inform parents and family members of their </a:t>
            </a:r>
            <a:r>
              <a:rPr lang="en-US">
                <a:solidFill>
                  <a:schemeClr val="dk1"/>
                </a:solidFill>
              </a:rPr>
              <a:t>rights. </a:t>
            </a:r>
            <a:r>
              <a:rPr lang="en-US" sz="1200">
                <a:solidFill>
                  <a:schemeClr val="dk1"/>
                </a:solidFill>
                <a:latin typeface="Calibri"/>
                <a:ea typeface="Calibri"/>
                <a:cs typeface="Calibri"/>
                <a:sym typeface="Calibri"/>
              </a:rPr>
              <a:t>Parents and family members have the right to request information regarding their child’s teachers and paraprofessionals’ qualifications and their child’s academic level and growth on State assessments.   </a:t>
            </a:r>
            <a:endParaRPr>
              <a:solidFill>
                <a:schemeClr val="dk1"/>
              </a:solidFill>
            </a:endParaRPr>
          </a:p>
        </p:txBody>
      </p:sp>
      <p:sp>
        <p:nvSpPr>
          <p:cNvPr id="332" name="Google Shape;332;p17: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18: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Presenter dialogue – </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Parents must be notified if their child has been taught for four or more weeks by a </a:t>
            </a:r>
            <a:r>
              <a:rPr lang="en-US" sz="1200" b="1" u="sng">
                <a:solidFill>
                  <a:schemeClr val="dk1"/>
                </a:solidFill>
                <a:latin typeface="Calibri"/>
                <a:ea typeface="Calibri"/>
                <a:cs typeface="Calibri"/>
                <a:sym typeface="Calibri"/>
              </a:rPr>
              <a:t>teacher</a:t>
            </a:r>
            <a:r>
              <a:rPr lang="en-US" sz="1200">
                <a:solidFill>
                  <a:schemeClr val="dk1"/>
                </a:solidFill>
                <a:latin typeface="Calibri"/>
                <a:ea typeface="Calibri"/>
                <a:cs typeface="Calibri"/>
                <a:sym typeface="Calibri"/>
              </a:rPr>
              <a:t> </a:t>
            </a:r>
            <a:r>
              <a:rPr lang="en-US" sz="1200" b="1">
                <a:solidFill>
                  <a:schemeClr val="dk1"/>
                </a:solidFill>
                <a:latin typeface="Calibri"/>
                <a:ea typeface="Calibri"/>
                <a:cs typeface="Calibri"/>
                <a:sym typeface="Calibri"/>
              </a:rPr>
              <a:t>who is licensed to teach in the State of Florida, </a:t>
            </a:r>
            <a:r>
              <a:rPr lang="en-US" sz="1200" b="0">
                <a:solidFill>
                  <a:schemeClr val="dk1"/>
                </a:solidFill>
                <a:latin typeface="Calibri"/>
                <a:ea typeface="Calibri"/>
                <a:cs typeface="Calibri"/>
                <a:sym typeface="Calibri"/>
              </a:rPr>
              <a:t>but does not hold a certificate to teach the grade or subject listed above. </a:t>
            </a:r>
            <a:endParaRPr/>
          </a:p>
          <a:p>
            <a:pPr marL="0" lvl="0" indent="0" algn="l" rtl="0">
              <a:lnSpc>
                <a:spcPct val="100000"/>
              </a:lnSpc>
              <a:spcBef>
                <a:spcPts val="0"/>
              </a:spcBef>
              <a:spcAft>
                <a:spcPts val="0"/>
              </a:spcAft>
              <a:buSzPts val="1400"/>
              <a:buNone/>
            </a:pPr>
            <a:endParaRPr sz="1200" b="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Parents must also be notified if their child has been taught for four or more weeks by a </a:t>
            </a:r>
            <a:r>
              <a:rPr lang="en-US" sz="1200" b="1" u="sng">
                <a:solidFill>
                  <a:schemeClr val="dk1"/>
                </a:solidFill>
                <a:latin typeface="Calibri"/>
                <a:ea typeface="Calibri"/>
                <a:cs typeface="Calibri"/>
                <a:sym typeface="Calibri"/>
              </a:rPr>
              <a:t>substitute teacher </a:t>
            </a:r>
            <a:r>
              <a:rPr lang="en-US" sz="1200" b="1">
                <a:solidFill>
                  <a:schemeClr val="dk1"/>
                </a:solidFill>
                <a:latin typeface="Calibri"/>
                <a:ea typeface="Calibri"/>
                <a:cs typeface="Calibri"/>
                <a:sym typeface="Calibri"/>
              </a:rPr>
              <a:t>who is approved by the District to substitute teach, </a:t>
            </a:r>
            <a:r>
              <a:rPr lang="en-US" sz="1200" b="0">
                <a:solidFill>
                  <a:schemeClr val="dk1"/>
                </a:solidFill>
                <a:latin typeface="Calibri"/>
                <a:ea typeface="Calibri"/>
                <a:cs typeface="Calibri"/>
                <a:sym typeface="Calibri"/>
              </a:rPr>
              <a:t>but does not hold a Florida Department of Education teaching certificate for the grade level or subject listed above.  </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School must share with parents their child’s assessments results (FSA, EOC and SSA). </a:t>
            </a:r>
            <a:endParaRPr>
              <a:solidFill>
                <a:schemeClr val="dk1"/>
              </a:solidFill>
            </a:endParaRPr>
          </a:p>
        </p:txBody>
      </p:sp>
      <p:sp>
        <p:nvSpPr>
          <p:cNvPr id="341" name="Google Shape;341;p18: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496e4de024_0_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g1496e4de024_0_2:notes"/>
          <p:cNvSpPr txBox="1">
            <a:spLocks noGrp="1"/>
          </p:cNvSpPr>
          <p:nvPr>
            <p:ph type="body" idx="1"/>
          </p:nvPr>
        </p:nvSpPr>
        <p:spPr>
          <a:xfrm>
            <a:off x="701040" y="4415790"/>
            <a:ext cx="56082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sz="1400" b="1">
                <a:solidFill>
                  <a:schemeClr val="dk1"/>
                </a:solidFill>
                <a:latin typeface="Trebuchet MS"/>
                <a:ea typeface="Trebuchet MS"/>
                <a:cs typeface="Trebuchet MS"/>
                <a:sym typeface="Trebuchet MS"/>
              </a:rPr>
              <a:t> </a:t>
            </a:r>
            <a:endParaRPr/>
          </a:p>
          <a:p>
            <a:pPr marL="0" lvl="0" indent="0" algn="l" rtl="0">
              <a:lnSpc>
                <a:spcPct val="100000"/>
              </a:lnSpc>
              <a:spcBef>
                <a:spcPts val="0"/>
              </a:spcBef>
              <a:spcAft>
                <a:spcPts val="0"/>
              </a:spcAft>
              <a:buSzPts val="1400"/>
              <a:buNone/>
            </a:pPr>
            <a:r>
              <a:rPr lang="en-US" sz="1400">
                <a:solidFill>
                  <a:schemeClr val="dk1"/>
                </a:solidFill>
                <a:latin typeface="Trebuchet MS"/>
                <a:ea typeface="Trebuchet MS"/>
                <a:cs typeface="Trebuchet MS"/>
                <a:sym typeface="Trebuchet MS"/>
              </a:rPr>
              <a:t>As famílias migrantes estão constantemente se mudando de um estado para outro, de um distrito para outro, em busca de trabalho agrícola. As crianças sofrem um atraso devido a essa elevada instabilidade. Essas crianças podem se qualificar para serviços fornecidos pelo Programa de Educação para Migrantes. O objetivo do MEP é...</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200"/>
              <a:buFont typeface="Calibri"/>
              <a:buNone/>
            </a:pPr>
            <a:r>
              <a:rPr lang="en-US" sz="1400" b="1">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a:latin typeface="Trebuchet MS"/>
                <a:ea typeface="Trebuchet MS"/>
                <a:cs typeface="Trebuchet MS"/>
                <a:sym typeface="Trebuchet MS"/>
              </a:rPr>
              <a:t>​Migrant families are constantly moving from one state to another, from one district to another, in search of agricultural work. The children fall behind due to their high mobility. These children may be eligible for services provided by the Migrant Education Program. The goal of the MEP is to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a:latin typeface="Trebuchet MS"/>
                <a:ea typeface="Trebuchet MS"/>
                <a:cs typeface="Trebuchet MS"/>
                <a:sym typeface="Trebuchet MS"/>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2: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Presenter dialogue – </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According to federal guidelines, every Title I school must hold an informational Annual Meeting.   The meeting allows parents and family members to better understand the importance of their role in their child’s education.  </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It also gives us an opportunity to ask for your input to help us improve our Title I program.</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So what is Title I?</a:t>
            </a:r>
            <a:endParaRPr/>
          </a:p>
          <a:p>
            <a:pPr marL="0" lvl="0" indent="0" algn="l" rtl="0">
              <a:lnSpc>
                <a:spcPct val="100000"/>
              </a:lnSpc>
              <a:spcBef>
                <a:spcPts val="0"/>
              </a:spcBef>
              <a:spcAft>
                <a:spcPts val="0"/>
              </a:spcAft>
              <a:buSzPts val="1400"/>
              <a:buNone/>
            </a:pPr>
            <a:endParaRPr/>
          </a:p>
        </p:txBody>
      </p:sp>
      <p:sp>
        <p:nvSpPr>
          <p:cNvPr id="189" name="Google Shape;189;p2: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19: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400" b="1">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400"/>
              <a:buNone/>
            </a:pPr>
            <a:r>
              <a:rPr lang="en-US" sz="1400">
                <a:latin typeface="Trebuchet MS"/>
                <a:ea typeface="Trebuchet MS"/>
                <a:cs typeface="Trebuchet MS"/>
                <a:sym typeface="Trebuchet MS"/>
              </a:rPr>
              <a:t>The program provides supplemental academic and social support to migrant students and their families.</a:t>
            </a:r>
            <a:br>
              <a:rPr lang="en-US" sz="1200" b="0" i="0">
                <a:solidFill>
                  <a:schemeClr val="dk1"/>
                </a:solidFill>
                <a:latin typeface="Calibri"/>
                <a:ea typeface="Calibri"/>
                <a:cs typeface="Calibri"/>
                <a:sym typeface="Calibri"/>
              </a:rPr>
            </a:br>
            <a:endParaRPr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br>
              <a:rPr lang="en-US"/>
            </a:br>
            <a:endParaRPr/>
          </a:p>
        </p:txBody>
      </p:sp>
      <p:sp>
        <p:nvSpPr>
          <p:cNvPr id="360" name="Google Shape;360;p19: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496e4de024_0_67: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g1496e4de024_0_67:notes"/>
          <p:cNvSpPr txBox="1">
            <a:spLocks noGrp="1"/>
          </p:cNvSpPr>
          <p:nvPr>
            <p:ph type="body" idx="1"/>
          </p:nvPr>
        </p:nvSpPr>
        <p:spPr>
          <a:xfrm>
            <a:off x="701040" y="4415790"/>
            <a:ext cx="56082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sz="1400" b="1">
                <a:solidFill>
                  <a:schemeClr val="dk1"/>
                </a:solidFill>
                <a:latin typeface="Trebuchet MS"/>
                <a:ea typeface="Trebuchet MS"/>
                <a:cs typeface="Trebuchet MS"/>
                <a:sym typeface="Trebuchet MS"/>
              </a:rPr>
              <a:t> </a:t>
            </a:r>
            <a:endParaRPr/>
          </a:p>
          <a:p>
            <a:pPr marL="0" lvl="0" indent="0" algn="l" rtl="0">
              <a:lnSpc>
                <a:spcPct val="100000"/>
              </a:lnSpc>
              <a:spcBef>
                <a:spcPts val="0"/>
              </a:spcBef>
              <a:spcAft>
                <a:spcPts val="0"/>
              </a:spcAft>
              <a:buClr>
                <a:schemeClr val="dk1"/>
              </a:buClr>
              <a:buSzPts val="1400"/>
              <a:buFont typeface="Arial"/>
              <a:buNone/>
            </a:pPr>
            <a:r>
              <a:rPr lang="en-US" sz="1400">
                <a:solidFill>
                  <a:schemeClr val="dk1"/>
                </a:solidFill>
                <a:latin typeface="Trebuchet MS"/>
                <a:ea typeface="Trebuchet MS"/>
                <a:cs typeface="Trebuchet MS"/>
                <a:sym typeface="Trebuchet MS"/>
              </a:rPr>
              <a:t>O programa oferece apoio acadêmico e social complementar aos alunos migrantes e suas famílias. No entanto, o pai/mãe ou responsável deve ser entrevistado para averiguar se eles se qualificam.</a:t>
            </a:r>
            <a:endParaRPr/>
          </a:p>
          <a:p>
            <a:pPr marL="0" lvl="0" indent="0" algn="l" rtl="0">
              <a:lnSpc>
                <a:spcPct val="100000"/>
              </a:lnSpc>
              <a:spcBef>
                <a:spcPts val="0"/>
              </a:spcBef>
              <a:spcAft>
                <a:spcPts val="0"/>
              </a:spcAft>
              <a:buClr>
                <a:schemeClr val="dk1"/>
              </a:buClr>
              <a:buSzPts val="1400"/>
              <a:buFont typeface="Arial"/>
              <a:buNone/>
            </a:pPr>
            <a:endParaRPr sz="1400">
              <a:solidFill>
                <a:schemeClr val="dk1"/>
              </a:solidFill>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400"/>
              <a:buFont typeface="Arial"/>
              <a:buNone/>
            </a:pPr>
            <a:r>
              <a:rPr lang="en-US" sz="1400">
                <a:solidFill>
                  <a:schemeClr val="dk1"/>
                </a:solidFill>
                <a:latin typeface="Trebuchet MS"/>
                <a:ea typeface="Trebuchet MS"/>
                <a:cs typeface="Trebuchet MS"/>
                <a:sym typeface="Trebuchet MS"/>
              </a:rPr>
              <a:t> Os pais podem ligar para a escola para solicitar uma entrevista. </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200"/>
              <a:buFont typeface="Calibri"/>
              <a:buNone/>
            </a:pPr>
            <a:r>
              <a:rPr lang="en-US" sz="1400" b="1">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a:latin typeface="Trebuchet MS"/>
                <a:ea typeface="Trebuchet MS"/>
                <a:cs typeface="Trebuchet MS"/>
                <a:sym typeface="Trebuchet MS"/>
              </a:rPr>
              <a:t>The program provides supplemental academic and social support to migrant students and their families. However, the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a:latin typeface="Trebuchet MS"/>
                <a:ea typeface="Trebuchet MS"/>
                <a:cs typeface="Trebuchet MS"/>
                <a:sym typeface="Trebuchet MS"/>
              </a:rPr>
              <a:t>The Parent/Guardian must be interviewed to see if they qualify.</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a:latin typeface="Trebuchet MS"/>
                <a:ea typeface="Trebuchet MS"/>
                <a:cs typeface="Trebuchet MS"/>
                <a:sym typeface="Trebuchet MS"/>
              </a:rPr>
              <a:t> Parents may call the school to ask for an interview.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20: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400" b="1">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a:latin typeface="Trebuchet MS"/>
                <a:ea typeface="Trebuchet MS"/>
                <a:cs typeface="Trebuchet MS"/>
                <a:sym typeface="Trebuchet MS"/>
              </a:rPr>
              <a:t>In addition to the services that we provide to the migrant students, do you know that our District also provides support and services to students experiencing homelessness, including unaccompanied homeless youth? Unaccompanied homeless youth are homeless youth not in the physical custody of a parent or guardian.</a:t>
            </a:r>
            <a:endParaRPr b="1"/>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379" name="Google Shape;379;p20: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21: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Presenter dialogue – </a:t>
            </a:r>
            <a:endParaRPr/>
          </a:p>
          <a:p>
            <a:pPr marL="0" lvl="0" indent="0" algn="l" rtl="0">
              <a:lnSpc>
                <a:spcPct val="100000"/>
              </a:lnSpc>
              <a:spcBef>
                <a:spcPts val="0"/>
              </a:spcBef>
              <a:spcAft>
                <a:spcPts val="0"/>
              </a:spcAft>
              <a:buSzPts val="1400"/>
              <a:buNone/>
            </a:pPr>
            <a:r>
              <a:rPr lang="en-US"/>
              <a:t>Every effort is made to address the needs of students and families experiencing homelessness.  Families can contact the school to find more information on the services the school and District provide.</a:t>
            </a:r>
            <a:endParaRPr/>
          </a:p>
        </p:txBody>
      </p:sp>
      <p:sp>
        <p:nvSpPr>
          <p:cNvPr id="387" name="Google Shape;387;p21: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496e4de024_0_131:notes"/>
          <p:cNvSpPr txBox="1">
            <a:spLocks noGrp="1"/>
          </p:cNvSpPr>
          <p:nvPr>
            <p:ph type="body" idx="1"/>
          </p:nvPr>
        </p:nvSpPr>
        <p:spPr>
          <a:xfrm>
            <a:off x="701040" y="4415794"/>
            <a:ext cx="56082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4" name="Google Shape;394;g1496e4de024_0_13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23: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Presenter dialogue – </a:t>
            </a:r>
            <a:endParaRPr/>
          </a:p>
          <a:p>
            <a:pPr marL="0" marR="0" lvl="0" indent="0" algn="l" rtl="0">
              <a:lnSpc>
                <a:spcPct val="100000"/>
              </a:lnSpc>
              <a:spcBef>
                <a:spcPts val="0"/>
              </a:spcBef>
              <a:spcAft>
                <a:spcPts val="0"/>
              </a:spcAft>
              <a:buClr>
                <a:schemeClr val="dk1"/>
              </a:buClr>
              <a:buSzPts val="1200"/>
              <a:buFont typeface="Calibri"/>
              <a:buNone/>
            </a:pPr>
            <a:r>
              <a:rPr lang="en-US" sz="1200" b="0">
                <a:solidFill>
                  <a:schemeClr val="dk1"/>
                </a:solidFill>
                <a:latin typeface="Calibri"/>
                <a:ea typeface="Calibri"/>
                <a:cs typeface="Calibri"/>
                <a:sym typeface="Calibri"/>
              </a:rPr>
              <a:t>Ask if there are any questions.</a:t>
            </a:r>
            <a:endParaRPr/>
          </a:p>
          <a:p>
            <a:pPr marL="0" marR="0" lvl="0" indent="0" algn="l" rtl="0">
              <a:lnSpc>
                <a:spcPct val="100000"/>
              </a:lnSpc>
              <a:spcBef>
                <a:spcPts val="0"/>
              </a:spcBef>
              <a:spcAft>
                <a:spcPts val="0"/>
              </a:spcAft>
              <a:buClr>
                <a:schemeClr val="dk1"/>
              </a:buClr>
              <a:buSzPts val="1200"/>
              <a:buFont typeface="Calibri"/>
              <a:buNone/>
            </a:pPr>
            <a:r>
              <a:rPr lang="en-US" sz="1200" b="0">
                <a:solidFill>
                  <a:schemeClr val="dk1"/>
                </a:solidFill>
                <a:latin typeface="Calibri"/>
                <a:ea typeface="Calibri"/>
                <a:cs typeface="Calibri"/>
                <a:sym typeface="Calibri"/>
              </a:rPr>
              <a:t>Ask participants to complete evaluation using the link posted to school website under Annual Meeting.</a:t>
            </a:r>
            <a:endParaRPr/>
          </a:p>
          <a:p>
            <a:pPr marL="0" marR="0" lvl="0" indent="0" algn="l" rtl="0">
              <a:lnSpc>
                <a:spcPct val="100000"/>
              </a:lnSpc>
              <a:spcBef>
                <a:spcPts val="0"/>
              </a:spcBef>
              <a:spcAft>
                <a:spcPts val="0"/>
              </a:spcAft>
              <a:buClr>
                <a:schemeClr val="dk1"/>
              </a:buClr>
              <a:buSzPts val="1200"/>
              <a:buFont typeface="Calibri"/>
              <a:buNone/>
            </a:pPr>
            <a:r>
              <a:rPr lang="en-US" sz="1200" b="0">
                <a:solidFill>
                  <a:schemeClr val="dk1"/>
                </a:solidFill>
                <a:latin typeface="Calibri"/>
                <a:ea typeface="Calibri"/>
                <a:cs typeface="Calibri"/>
                <a:sym typeface="Calibri"/>
              </a:rPr>
              <a:t>Thank participants for attending.</a:t>
            </a:r>
            <a:endParaRPr/>
          </a:p>
        </p:txBody>
      </p:sp>
      <p:sp>
        <p:nvSpPr>
          <p:cNvPr id="403" name="Google Shape;403;p23: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3: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Presenter dialogue – </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Title I is part of the Every Student Succeeds Act (ESSA), first passed into law as the Elementary and Secondary Education Act in 1965 under President Johnson.  The intent of this law was, and still is, to provide federal funds to support schools with high poverty rates to ensure that all children have the opportunity and resources to obtain a high-quality education.  To this, Title I funds are used to  support instruction, professional development of teachers, and family engagement programs.</a:t>
            </a:r>
            <a:endParaRPr/>
          </a:p>
          <a:p>
            <a:pPr marL="0" lvl="0" indent="0" algn="l" rtl="0">
              <a:lnSpc>
                <a:spcPct val="100000"/>
              </a:lnSpc>
              <a:spcBef>
                <a:spcPts val="0"/>
              </a:spcBef>
              <a:spcAft>
                <a:spcPts val="0"/>
              </a:spcAft>
              <a:buSzPts val="1400"/>
              <a:buNone/>
            </a:pPr>
            <a:endParaRPr/>
          </a:p>
        </p:txBody>
      </p:sp>
      <p:sp>
        <p:nvSpPr>
          <p:cNvPr id="199" name="Google Shape;199;p3: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22:notes"/>
          <p:cNvSpPr txBox="1">
            <a:spLocks noGrp="1"/>
          </p:cNvSpPr>
          <p:nvPr>
            <p:ph type="body" idx="1"/>
          </p:nvPr>
        </p:nvSpPr>
        <p:spPr>
          <a:xfrm>
            <a:off x="685800" y="4343404"/>
            <a:ext cx="5486400" cy="4114800"/>
          </a:xfrm>
          <a:prstGeom prst="rect">
            <a:avLst/>
          </a:prstGeom>
          <a:noFill/>
          <a:ln>
            <a:noFill/>
          </a:ln>
        </p:spPr>
        <p:txBody>
          <a:bodyPr spcFirstLastPara="1" wrap="square" lIns="89600" tIns="44800" rIns="89600" bIns="44800" anchor="t" anchorCtr="0">
            <a:noAutofit/>
          </a:bodyPr>
          <a:lstStyle/>
          <a:p>
            <a:pPr marL="0" lvl="0" indent="0" algn="l" rtl="0">
              <a:spcBef>
                <a:spcPts val="0"/>
              </a:spcBef>
              <a:spcAft>
                <a:spcPts val="0"/>
              </a:spcAft>
              <a:buClr>
                <a:schemeClr val="dk1"/>
              </a:buClr>
              <a:buSzPts val="1200"/>
              <a:buFont typeface="Calibri"/>
              <a:buNone/>
            </a:pPr>
            <a:r>
              <a:rPr lang="en-US" sz="1400" b="1">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200"/>
              <a:buFont typeface="Calibri"/>
              <a:buNone/>
            </a:pPr>
            <a:r>
              <a:rPr lang="en-US" sz="1400">
                <a:latin typeface="Trebuchet MS"/>
                <a:ea typeface="Trebuchet MS"/>
                <a:cs typeface="Trebuchet MS"/>
                <a:sym typeface="Trebuchet MS"/>
              </a:rPr>
              <a:t>Palm Beach County is now a Community Eligibility Provision (CEP) district meaning all students receive free breakfast and lunch. School’s qualify for Title I funding based on the percentage of students that are direct certified by the State. The more students who are eligible, the more funding the school receives. Students must fall between the ages of 5 and 17 in order to be counted in the calculation. </a:t>
            </a:r>
            <a:endParaRPr sz="1400" b="1">
              <a:latin typeface="Trebuchet MS"/>
              <a:ea typeface="Trebuchet MS"/>
              <a:cs typeface="Trebuchet MS"/>
              <a:sym typeface="Trebuchet MS"/>
            </a:endParaRPr>
          </a:p>
        </p:txBody>
      </p:sp>
      <p:sp>
        <p:nvSpPr>
          <p:cNvPr id="210" name="Google Shape;210;p22:notes"/>
          <p:cNvSpPr txBox="1">
            <a:spLocks noGrp="1"/>
          </p:cNvSpPr>
          <p:nvPr>
            <p:ph type="sldNum" idx="12"/>
          </p:nvPr>
        </p:nvSpPr>
        <p:spPr>
          <a:xfrm>
            <a:off x="3884613" y="8685217"/>
            <a:ext cx="2971800" cy="457200"/>
          </a:xfrm>
          <a:prstGeom prst="rect">
            <a:avLst/>
          </a:prstGeom>
          <a:noFill/>
          <a:ln>
            <a:noFill/>
          </a:ln>
        </p:spPr>
        <p:txBody>
          <a:bodyPr spcFirstLastPara="1" wrap="square" lIns="89600" tIns="44800" rIns="89600" bIns="44800" anchor="b" anchorCtr="0">
            <a:noAutofit/>
          </a:bodyPr>
          <a:lstStyle/>
          <a:p>
            <a:pPr marL="0" lvl="0" indent="0" algn="r" rtl="0">
              <a:lnSpc>
                <a:spcPct val="100000"/>
              </a:lnSpc>
              <a:spcBef>
                <a:spcPts val="0"/>
              </a:spcBef>
              <a:spcAft>
                <a:spcPts val="0"/>
              </a:spcAft>
              <a:buSzPts val="1400"/>
              <a:buNone/>
            </a:pPr>
            <a:fld id="{00000000-1234-1234-1234-123412341234}" type="slidenum">
              <a:rPr lang="en-US" sz="1400"/>
              <a:t>4</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5: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Presenter dialogue – </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Title I funds are in addition to what the District provides.  The funds are used to supplement and create innovative programs at our school, including support for families.  In fact, a set amount must be spent on Parent and Family Engagement. Parents and family members are important stakeholders and have the right to give input into how the school will spend the funds.  </a:t>
            </a:r>
            <a:endParaRPr/>
          </a:p>
        </p:txBody>
      </p:sp>
      <p:sp>
        <p:nvSpPr>
          <p:cNvPr id="222" name="Google Shape;222;p5: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6: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Presenter dialogue – </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   Share these will be discussed further in the presentation.</a:t>
            </a:r>
            <a:endParaRPr/>
          </a:p>
          <a:p>
            <a:pPr marL="171450" marR="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Parents also have the right to be part of other decision-making committees like SAC and PTA (PTSO) and to request regular meetings.  We will be sharing more about parents’ rights and family engagement throughout the presentation.</a:t>
            </a:r>
            <a:endParaRPr sz="1200">
              <a:solidFill>
                <a:schemeClr val="dk1"/>
              </a:solidFill>
              <a:latin typeface="Calibri"/>
              <a:ea typeface="Calibri"/>
              <a:cs typeface="Calibri"/>
              <a:sym typeface="Calibri"/>
            </a:endParaRPr>
          </a:p>
          <a:p>
            <a:pPr marL="171450" lvl="0" indent="-95250" algn="l" rtl="0">
              <a:lnSpc>
                <a:spcPct val="100000"/>
              </a:lnSpc>
              <a:spcBef>
                <a:spcPts val="0"/>
              </a:spcBef>
              <a:spcAft>
                <a:spcPts val="0"/>
              </a:spcAft>
              <a:buClr>
                <a:schemeClr val="dk1"/>
              </a:buClr>
              <a:buSzPts val="1200"/>
              <a:buFont typeface="Arial"/>
              <a:buNone/>
            </a:pP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30" name="Google Shape;230;p6: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7: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Presenter dialogue – </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It is important to know that the School District of Palm Beach County implements the Schoolwide Title I model.  This means all students, teachers, parents and family members in a Title I school benefit from the funding and services regardless of which students made the school eligible.  In a schoolwide program, all students, teachers and families benefit.</a:t>
            </a:r>
            <a:endParaRPr/>
          </a:p>
          <a:p>
            <a:pPr marL="0" lvl="0" indent="0" algn="l" rtl="0">
              <a:lnSpc>
                <a:spcPct val="100000"/>
              </a:lnSpc>
              <a:spcBef>
                <a:spcPts val="0"/>
              </a:spcBef>
              <a:spcAft>
                <a:spcPts val="0"/>
              </a:spcAft>
              <a:buSzPts val="1400"/>
              <a:buNone/>
            </a:pPr>
            <a:endParaRPr/>
          </a:p>
        </p:txBody>
      </p:sp>
      <p:sp>
        <p:nvSpPr>
          <p:cNvPr id="238" name="Google Shape;238;p7: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8: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a:solidFill>
                  <a:srgbClr val="1155CC"/>
                </a:solidFill>
                <a:latin typeface="Trebuchet MS"/>
                <a:ea typeface="Trebuchet MS"/>
                <a:cs typeface="Trebuchet MS"/>
                <a:sym typeface="Trebuchet MS"/>
              </a:rPr>
              <a:t>INFORMATION TO PREPARE IN ADVANCE - Customize this slide (or multiple slides – next 2 slides)  Summarize your school’s SWP.</a:t>
            </a:r>
            <a:endParaRPr sz="1400">
              <a:solidFill>
                <a:srgbClr val="1155CC"/>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a:latin typeface="Trebuchet MS"/>
                <a:ea typeface="Trebuchet MS"/>
                <a:cs typeface="Trebuchet MS"/>
                <a:sym typeface="Trebuchet MS"/>
              </a:rPr>
              <a:t>Be sure to include the </a:t>
            </a:r>
            <a:r>
              <a:rPr lang="en-US" sz="1400" b="1">
                <a:latin typeface="Trebuchet MS"/>
                <a:ea typeface="Trebuchet MS"/>
                <a:cs typeface="Trebuchet MS"/>
                <a:sym typeface="Trebuchet MS"/>
              </a:rPr>
              <a:t>data used to determine your plan </a:t>
            </a:r>
            <a:r>
              <a:rPr lang="en-US" sz="1400" i="1">
                <a:latin typeface="Trebuchet MS"/>
                <a:ea typeface="Trebuchet MS"/>
                <a:cs typeface="Trebuchet MS"/>
                <a:sym typeface="Trebuchet MS"/>
              </a:rPr>
              <a:t>(share </a:t>
            </a:r>
            <a:r>
              <a:rPr lang="en-US" sz="1400" b="1" i="1">
                <a:latin typeface="Trebuchet MS"/>
                <a:ea typeface="Trebuchet MS"/>
                <a:cs typeface="Trebuchet MS"/>
                <a:sym typeface="Trebuchet MS"/>
              </a:rPr>
              <a:t>your current Winter diagnostics  assessment results </a:t>
            </a:r>
            <a:r>
              <a:rPr lang="en-US" sz="1400" i="1">
                <a:latin typeface="Trebuchet MS"/>
                <a:ea typeface="Trebuchet MS"/>
                <a:cs typeface="Trebuchet MS"/>
                <a:sym typeface="Trebuchet MS"/>
              </a:rPr>
              <a:t>and </a:t>
            </a:r>
            <a:r>
              <a:rPr lang="en-US" sz="1400" b="1" i="1">
                <a:latin typeface="Trebuchet MS"/>
                <a:ea typeface="Trebuchet MS"/>
                <a:cs typeface="Trebuchet MS"/>
                <a:sym typeface="Trebuchet MS"/>
              </a:rPr>
              <a:t>your FY24 expected outcomes</a:t>
            </a:r>
            <a:r>
              <a:rPr lang="en-US" sz="1400" i="1">
                <a:latin typeface="Trebuchet MS"/>
                <a:ea typeface="Trebuchet MS"/>
                <a:cs typeface="Trebuchet MS"/>
                <a:sym typeface="Trebuchet MS"/>
              </a:rPr>
              <a:t>).</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b="1">
                <a:latin typeface="Trebuchet MS"/>
                <a:ea typeface="Trebuchet MS"/>
                <a:cs typeface="Trebuchet MS"/>
                <a:sym typeface="Trebuchet MS"/>
              </a:rPr>
              <a:t>Presenter Dialogue </a:t>
            </a:r>
            <a:r>
              <a:rPr lang="en-US" sz="1400">
                <a:latin typeface="Trebuchet MS"/>
                <a:ea typeface="Trebuchet MS"/>
                <a:cs typeface="Trebuchet MS"/>
                <a:sym typeface="Trebuchet MS"/>
              </a:rPr>
              <a:t>- Provide some details on the </a:t>
            </a:r>
            <a:r>
              <a:rPr lang="en-US" sz="1400" b="1">
                <a:latin typeface="Trebuchet MS"/>
                <a:ea typeface="Trebuchet MS"/>
                <a:cs typeface="Trebuchet MS"/>
                <a:sym typeface="Trebuchet MS"/>
              </a:rPr>
              <a:t>action steps and programs </a:t>
            </a:r>
            <a:r>
              <a:rPr lang="en-US" sz="1400">
                <a:latin typeface="Trebuchet MS"/>
                <a:ea typeface="Trebuchet MS"/>
                <a:cs typeface="Trebuchet MS"/>
                <a:sym typeface="Trebuchet MS"/>
              </a:rPr>
              <a:t>you will undertake in this school year.</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a:latin typeface="Trebuchet MS"/>
                <a:ea typeface="Trebuchet MS"/>
                <a:cs typeface="Trebuchet MS"/>
                <a:sym typeface="Trebuchet MS"/>
              </a:rPr>
              <a:t>Briefly touch on narrative components (main ideas).</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b="1">
                <a:latin typeface="Trebuchet MS"/>
                <a:ea typeface="Trebuchet MS"/>
                <a:cs typeface="Trebuchet MS"/>
                <a:sym typeface="Trebuchet MS"/>
              </a:rPr>
              <a:t>Encourage parents to ask questions.  Ask for their input.  Ask specific questions to prompt discussion.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400" b="1" i="1" u="sng">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b="1" i="1" u="sng">
                <a:latin typeface="Trebuchet MS"/>
                <a:ea typeface="Trebuchet MS"/>
                <a:cs typeface="Trebuchet MS"/>
                <a:sym typeface="Trebuchet MS"/>
              </a:rPr>
              <a:t>Be sure to note comments, questions, and suggestions for your Annual Meeting Minutes!</a:t>
            </a:r>
            <a:endParaRPr>
              <a:solidFill>
                <a:srgbClr val="00B0F0"/>
              </a:solidFill>
            </a:endParaRPr>
          </a:p>
        </p:txBody>
      </p:sp>
      <p:sp>
        <p:nvSpPr>
          <p:cNvPr id="248" name="Google Shape;248;p8: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9: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i="1">
                <a:solidFill>
                  <a:srgbClr val="00B0F0"/>
                </a:solidFill>
                <a:latin typeface="Calibri"/>
                <a:ea typeface="Calibri"/>
                <a:cs typeface="Calibri"/>
                <a:sym typeface="Calibri"/>
              </a:rPr>
              <a:t>Customize this slide to detail what your school is doing with Title I funds this year to increase student achievement for all students.</a:t>
            </a:r>
            <a:endParaRPr/>
          </a:p>
          <a:p>
            <a:pPr marL="0" lvl="0" indent="0" algn="l" rtl="0">
              <a:lnSpc>
                <a:spcPct val="100000"/>
              </a:lnSpc>
              <a:spcBef>
                <a:spcPts val="0"/>
              </a:spcBef>
              <a:spcAft>
                <a:spcPts val="0"/>
              </a:spcAft>
              <a:buSzPts val="1400"/>
              <a:buNone/>
            </a:pPr>
            <a:r>
              <a:rPr lang="en-US" sz="1200" i="1">
                <a:solidFill>
                  <a:srgbClr val="00B0F0"/>
                </a:solidFill>
                <a:latin typeface="Calibri"/>
                <a:ea typeface="Calibri"/>
                <a:cs typeface="Calibri"/>
                <a:sym typeface="Calibri"/>
              </a:rPr>
              <a:t>Share details for each bulleted item.</a:t>
            </a:r>
            <a:endParaRPr sz="1200" i="1">
              <a:solidFill>
                <a:srgbClr val="00B0F0"/>
              </a:solidFill>
              <a:latin typeface="Calibri"/>
              <a:ea typeface="Calibri"/>
              <a:cs typeface="Calibri"/>
              <a:sym typeface="Calibri"/>
            </a:endParaRPr>
          </a:p>
        </p:txBody>
      </p:sp>
      <p:sp>
        <p:nvSpPr>
          <p:cNvPr id="257" name="Google Shape;257;p9: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1">
  <p:cSld name="CUSTOM_10">
    <p:spTree>
      <p:nvGrpSpPr>
        <p:cNvPr id="1" name="Shape 10"/>
        <p:cNvGrpSpPr/>
        <p:nvPr/>
      </p:nvGrpSpPr>
      <p:grpSpPr>
        <a:xfrm>
          <a:off x="0" y="0"/>
          <a:ext cx="0" cy="0"/>
          <a:chOff x="0" y="0"/>
          <a:chExt cx="0" cy="0"/>
        </a:xfrm>
      </p:grpSpPr>
      <p:pic>
        <p:nvPicPr>
          <p:cNvPr id="11" name="Google Shape;11;g2eb1ecce5f8_0_1"/>
          <p:cNvPicPr preferRelativeResize="0"/>
          <p:nvPr/>
        </p:nvPicPr>
        <p:blipFill>
          <a:blip r:embed="rId2">
            <a:alphaModFix/>
          </a:blip>
          <a:stretch>
            <a:fillRect/>
          </a:stretch>
        </p:blipFill>
        <p:spPr>
          <a:xfrm>
            <a:off x="-105675" y="-116287"/>
            <a:ext cx="9355351" cy="5376077"/>
          </a:xfrm>
          <a:prstGeom prst="rect">
            <a:avLst/>
          </a:prstGeom>
          <a:noFill/>
          <a:ln>
            <a:noFill/>
          </a:ln>
        </p:spPr>
      </p:pic>
      <p:sp>
        <p:nvSpPr>
          <p:cNvPr id="12" name="Google Shape;12;g2eb1ecce5f8_0_1"/>
          <p:cNvSpPr/>
          <p:nvPr/>
        </p:nvSpPr>
        <p:spPr>
          <a:xfrm>
            <a:off x="58050" y="29813"/>
            <a:ext cx="9027900" cy="5112900"/>
          </a:xfrm>
          <a:prstGeom prst="rect">
            <a:avLst/>
          </a:prstGeom>
          <a:noFill/>
          <a:ln w="76200" cap="flat" cmpd="sng">
            <a:solidFill>
              <a:srgbClr val="06AEE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 name="Google Shape;13;g2eb1ecce5f8_0_1"/>
          <p:cNvSpPr/>
          <p:nvPr/>
        </p:nvSpPr>
        <p:spPr>
          <a:xfrm>
            <a:off x="91950" y="70713"/>
            <a:ext cx="8960100" cy="5037000"/>
          </a:xfrm>
          <a:prstGeom prst="rect">
            <a:avLst/>
          </a:prstGeom>
          <a:noFill/>
          <a:ln w="19050" cap="flat" cmpd="sng">
            <a:solidFill>
              <a:srgbClr val="F9AD1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       </a:t>
            </a:r>
            <a:endParaRPr/>
          </a:p>
        </p:txBody>
      </p:sp>
      <p:pic>
        <p:nvPicPr>
          <p:cNvPr id="14" name="Google Shape;14;g2eb1ecce5f8_0_1"/>
          <p:cNvPicPr preferRelativeResize="0"/>
          <p:nvPr/>
        </p:nvPicPr>
        <p:blipFill>
          <a:blip r:embed="rId3">
            <a:alphaModFix/>
          </a:blip>
          <a:stretch>
            <a:fillRect/>
          </a:stretch>
        </p:blipFill>
        <p:spPr>
          <a:xfrm>
            <a:off x="3436200" y="1435950"/>
            <a:ext cx="2271600" cy="2271600"/>
          </a:xfrm>
          <a:prstGeom prst="rect">
            <a:avLst/>
          </a:prstGeom>
          <a:noFill/>
          <a:ln>
            <a:noFill/>
          </a:ln>
        </p:spPr>
      </p:pic>
      <p:sp>
        <p:nvSpPr>
          <p:cNvPr id="15" name="Google Shape;15;g2eb1ecce5f8_0_1"/>
          <p:cNvSpPr txBox="1">
            <a:spLocks noGrp="1"/>
          </p:cNvSpPr>
          <p:nvPr>
            <p:ph type="sldNum" idx="12"/>
          </p:nvPr>
        </p:nvSpPr>
        <p:spPr>
          <a:xfrm>
            <a:off x="8472458" y="4693029"/>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
        <p:nvSpPr>
          <p:cNvPr id="16" name="Google Shape;16;g2eb1ecce5f8_0_1"/>
          <p:cNvSpPr txBox="1">
            <a:spLocks noGrp="1"/>
          </p:cNvSpPr>
          <p:nvPr>
            <p:ph type="sldNum" idx="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9">
  <p:cSld name="CUSTOM_8">
    <p:spTree>
      <p:nvGrpSpPr>
        <p:cNvPr id="1" name="Shape 118"/>
        <p:cNvGrpSpPr/>
        <p:nvPr/>
      </p:nvGrpSpPr>
      <p:grpSpPr>
        <a:xfrm>
          <a:off x="0" y="0"/>
          <a:ext cx="0" cy="0"/>
          <a:chOff x="0" y="0"/>
          <a:chExt cx="0" cy="0"/>
        </a:xfrm>
      </p:grpSpPr>
      <p:sp>
        <p:nvSpPr>
          <p:cNvPr id="119" name="Google Shape;119;g2eb1ecce5f8_0_109"/>
          <p:cNvSpPr/>
          <p:nvPr/>
        </p:nvSpPr>
        <p:spPr>
          <a:xfrm>
            <a:off x="125" y="0"/>
            <a:ext cx="9144000" cy="5143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g2eb1ecce5f8_0_109"/>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
        <p:nvSpPr>
          <p:cNvPr id="121" name="Google Shape;121;g2eb1ecce5f8_0_109"/>
          <p:cNvSpPr/>
          <p:nvPr/>
        </p:nvSpPr>
        <p:spPr>
          <a:xfrm>
            <a:off x="-2650" y="0"/>
            <a:ext cx="2173800" cy="5143500"/>
          </a:xfrm>
          <a:prstGeom prst="rect">
            <a:avLst/>
          </a:prstGeom>
          <a:solidFill>
            <a:srgbClr val="0D2A6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2" name="Google Shape;122;g2eb1ecce5f8_0_109"/>
          <p:cNvSpPr/>
          <p:nvPr/>
        </p:nvSpPr>
        <p:spPr>
          <a:xfrm flipH="1">
            <a:off x="892550" y="393000"/>
            <a:ext cx="1312800" cy="4359300"/>
          </a:xfrm>
          <a:prstGeom prst="rtTriangl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123" name="Google Shape;123;g2eb1ecce5f8_0_109"/>
          <p:cNvCxnSpPr>
            <a:stCxn id="122" idx="0"/>
          </p:cNvCxnSpPr>
          <p:nvPr/>
        </p:nvCxnSpPr>
        <p:spPr>
          <a:xfrm flipH="1">
            <a:off x="892550" y="393000"/>
            <a:ext cx="1312800" cy="4361100"/>
          </a:xfrm>
          <a:prstGeom prst="straightConnector1">
            <a:avLst/>
          </a:prstGeom>
          <a:noFill/>
          <a:ln w="76200" cap="flat" cmpd="sng">
            <a:solidFill>
              <a:srgbClr val="00ACEC"/>
            </a:solidFill>
            <a:prstDash val="solid"/>
            <a:round/>
            <a:headEnd type="none" w="med" len="med"/>
            <a:tailEnd type="none" w="med" len="med"/>
          </a:ln>
        </p:spPr>
      </p:cxnSp>
      <p:sp>
        <p:nvSpPr>
          <p:cNvPr id="124" name="Google Shape;124;g2eb1ecce5f8_0_109"/>
          <p:cNvSpPr/>
          <p:nvPr/>
        </p:nvSpPr>
        <p:spPr>
          <a:xfrm flipH="1">
            <a:off x="7752350" y="274600"/>
            <a:ext cx="1389000" cy="4482900"/>
          </a:xfrm>
          <a:prstGeom prst="rtTriangle">
            <a:avLst/>
          </a:prstGeom>
          <a:solidFill>
            <a:srgbClr val="0A27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5" name="Google Shape;125;g2eb1ecce5f8_0_109"/>
          <p:cNvSpPr txBox="1"/>
          <p:nvPr/>
        </p:nvSpPr>
        <p:spPr>
          <a:xfrm>
            <a:off x="2677125" y="1435350"/>
            <a:ext cx="5640300" cy="384900"/>
          </a:xfrm>
          <a:prstGeom prst="rect">
            <a:avLst/>
          </a:prstGeom>
          <a:noFill/>
          <a:ln>
            <a:noFill/>
          </a:ln>
        </p:spPr>
        <p:txBody>
          <a:bodyPr spcFirstLastPara="1" wrap="square" lIns="91425" tIns="91425" rIns="91425" bIns="91425" anchor="t" anchorCtr="0">
            <a:spAutoFit/>
          </a:bodyPr>
          <a:lstStyle/>
          <a:p>
            <a:pPr marL="914400" lvl="0" indent="0" algn="l" rtl="0">
              <a:lnSpc>
                <a:spcPct val="115000"/>
              </a:lnSpc>
              <a:spcBef>
                <a:spcPts val="0"/>
              </a:spcBef>
              <a:spcAft>
                <a:spcPts val="0"/>
              </a:spcAft>
              <a:buNone/>
            </a:pPr>
            <a:endParaRPr sz="1300">
              <a:solidFill>
                <a:schemeClr val="dk1"/>
              </a:solidFill>
            </a:endParaRPr>
          </a:p>
        </p:txBody>
      </p:sp>
      <p:cxnSp>
        <p:nvCxnSpPr>
          <p:cNvPr id="126" name="Google Shape;126;g2eb1ecce5f8_0_109"/>
          <p:cNvCxnSpPr/>
          <p:nvPr/>
        </p:nvCxnSpPr>
        <p:spPr>
          <a:xfrm flipH="1">
            <a:off x="7752375" y="377575"/>
            <a:ext cx="1377900" cy="4372200"/>
          </a:xfrm>
          <a:prstGeom prst="straightConnector1">
            <a:avLst/>
          </a:prstGeom>
          <a:noFill/>
          <a:ln w="76200" cap="flat" cmpd="sng">
            <a:solidFill>
              <a:srgbClr val="00ACEC"/>
            </a:solidFill>
            <a:prstDash val="solid"/>
            <a:round/>
            <a:headEnd type="none" w="med" len="med"/>
            <a:tailEnd type="none" w="med" len="med"/>
          </a:ln>
        </p:spPr>
      </p:cxnSp>
      <p:cxnSp>
        <p:nvCxnSpPr>
          <p:cNvPr id="127" name="Google Shape;127;g2eb1ecce5f8_0_109"/>
          <p:cNvCxnSpPr/>
          <p:nvPr/>
        </p:nvCxnSpPr>
        <p:spPr>
          <a:xfrm flipH="1">
            <a:off x="921100" y="403775"/>
            <a:ext cx="1335900" cy="4330500"/>
          </a:xfrm>
          <a:prstGeom prst="straightConnector1">
            <a:avLst/>
          </a:prstGeom>
          <a:noFill/>
          <a:ln w="28575" cap="flat" cmpd="sng">
            <a:solidFill>
              <a:srgbClr val="F9B542"/>
            </a:solidFill>
            <a:prstDash val="solid"/>
            <a:round/>
            <a:headEnd type="none" w="med" len="med"/>
            <a:tailEnd type="none" w="med" len="med"/>
          </a:ln>
        </p:spPr>
      </p:cxnSp>
      <p:pic>
        <p:nvPicPr>
          <p:cNvPr id="128" name="Google Shape;128;g2eb1ecce5f8_0_109"/>
          <p:cNvPicPr preferRelativeResize="0"/>
          <p:nvPr/>
        </p:nvPicPr>
        <p:blipFill>
          <a:blip r:embed="rId2">
            <a:alphaModFix/>
          </a:blip>
          <a:stretch>
            <a:fillRect/>
          </a:stretch>
        </p:blipFill>
        <p:spPr>
          <a:xfrm>
            <a:off x="0" y="-8075"/>
            <a:ext cx="9144000" cy="5143500"/>
          </a:xfrm>
          <a:prstGeom prst="rect">
            <a:avLst/>
          </a:prstGeom>
          <a:noFill/>
          <a:ln>
            <a:noFill/>
          </a:ln>
        </p:spPr>
      </p:pic>
      <p:cxnSp>
        <p:nvCxnSpPr>
          <p:cNvPr id="129" name="Google Shape;129;g2eb1ecce5f8_0_109"/>
          <p:cNvCxnSpPr/>
          <p:nvPr/>
        </p:nvCxnSpPr>
        <p:spPr>
          <a:xfrm flipH="1">
            <a:off x="7698950" y="403475"/>
            <a:ext cx="1366500" cy="4339200"/>
          </a:xfrm>
          <a:prstGeom prst="straightConnector1">
            <a:avLst/>
          </a:prstGeom>
          <a:noFill/>
          <a:ln w="28575" cap="flat" cmpd="sng">
            <a:solidFill>
              <a:srgbClr val="F9B542"/>
            </a:solidFill>
            <a:prstDash val="solid"/>
            <a:round/>
            <a:headEnd type="none" w="med" len="med"/>
            <a:tailEnd type="none" w="med" len="med"/>
          </a:ln>
        </p:spPr>
      </p:cxnSp>
      <p:sp>
        <p:nvSpPr>
          <p:cNvPr id="130" name="Google Shape;130;g2eb1ecce5f8_0_109"/>
          <p:cNvSpPr txBox="1"/>
          <p:nvPr/>
        </p:nvSpPr>
        <p:spPr>
          <a:xfrm>
            <a:off x="2104500" y="1848000"/>
            <a:ext cx="5713200" cy="116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200">
                <a:solidFill>
                  <a:srgbClr val="1C2D5D"/>
                </a:solidFill>
                <a:latin typeface="Montserrat Black"/>
                <a:ea typeface="Montserrat Black"/>
                <a:cs typeface="Montserrat Black"/>
                <a:sym typeface="Montserrat Black"/>
              </a:rPr>
              <a:t>NAME</a:t>
            </a:r>
            <a:endParaRPr sz="3200">
              <a:solidFill>
                <a:srgbClr val="1C2D5D"/>
              </a:solidFill>
              <a:latin typeface="Montserrat Black"/>
              <a:ea typeface="Montserrat Black"/>
              <a:cs typeface="Montserrat Black"/>
              <a:sym typeface="Montserrat Black"/>
            </a:endParaRPr>
          </a:p>
          <a:p>
            <a:pPr marL="0" lvl="0" indent="0" algn="ctr" rtl="0">
              <a:spcBef>
                <a:spcPts val="0"/>
              </a:spcBef>
              <a:spcAft>
                <a:spcPts val="0"/>
              </a:spcAft>
              <a:buNone/>
            </a:pPr>
            <a:r>
              <a:rPr lang="en-US" sz="3200">
                <a:solidFill>
                  <a:srgbClr val="1C2D5D"/>
                </a:solidFill>
                <a:latin typeface="Montserrat Light"/>
                <a:ea typeface="Montserrat Light"/>
                <a:cs typeface="Montserrat Light"/>
                <a:sym typeface="Montserrat Light"/>
              </a:rPr>
              <a:t>Position, Title Case</a:t>
            </a:r>
            <a:endParaRPr sz="3200">
              <a:solidFill>
                <a:srgbClr val="1C2D5D"/>
              </a:solidFill>
              <a:latin typeface="Montserrat Light"/>
              <a:ea typeface="Montserrat Light"/>
              <a:cs typeface="Montserrat Light"/>
              <a:sym typeface="Montserrat Ligh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Y25 SDPBC Template">
  <p:cSld name="CUSTOM_9">
    <p:spTree>
      <p:nvGrpSpPr>
        <p:cNvPr id="1" name="Shape 131"/>
        <p:cNvGrpSpPr/>
        <p:nvPr/>
      </p:nvGrpSpPr>
      <p:grpSpPr>
        <a:xfrm>
          <a:off x="0" y="0"/>
          <a:ext cx="0" cy="0"/>
          <a:chOff x="0" y="0"/>
          <a:chExt cx="0" cy="0"/>
        </a:xfrm>
      </p:grpSpPr>
      <p:pic>
        <p:nvPicPr>
          <p:cNvPr id="132" name="Google Shape;132;g2eb1ecce5f8_0_122"/>
          <p:cNvPicPr preferRelativeResize="0"/>
          <p:nvPr/>
        </p:nvPicPr>
        <p:blipFill>
          <a:blip r:embed="rId2">
            <a:alphaModFix/>
          </a:blip>
          <a:stretch>
            <a:fillRect/>
          </a:stretch>
        </p:blipFill>
        <p:spPr>
          <a:xfrm>
            <a:off x="-105675" y="-146100"/>
            <a:ext cx="9355351" cy="5376077"/>
          </a:xfrm>
          <a:prstGeom prst="rect">
            <a:avLst/>
          </a:prstGeom>
          <a:noFill/>
          <a:ln>
            <a:noFill/>
          </a:ln>
        </p:spPr>
      </p:pic>
      <p:sp>
        <p:nvSpPr>
          <p:cNvPr id="133" name="Google Shape;133;g2eb1ecce5f8_0_122"/>
          <p:cNvSpPr/>
          <p:nvPr/>
        </p:nvSpPr>
        <p:spPr>
          <a:xfrm>
            <a:off x="58050" y="0"/>
            <a:ext cx="9027900" cy="5112900"/>
          </a:xfrm>
          <a:prstGeom prst="rect">
            <a:avLst/>
          </a:prstGeom>
          <a:noFill/>
          <a:ln w="76200" cap="flat" cmpd="sng">
            <a:solidFill>
              <a:srgbClr val="06AEE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4" name="Google Shape;134;g2eb1ecce5f8_0_122"/>
          <p:cNvSpPr/>
          <p:nvPr/>
        </p:nvSpPr>
        <p:spPr>
          <a:xfrm>
            <a:off x="91950" y="40900"/>
            <a:ext cx="8960100" cy="5037000"/>
          </a:xfrm>
          <a:prstGeom prst="rect">
            <a:avLst/>
          </a:prstGeom>
          <a:solidFill>
            <a:srgbClr val="0A2753"/>
          </a:solidFill>
          <a:ln w="19050" cap="flat" cmpd="sng">
            <a:solidFill>
              <a:srgbClr val="F9AD1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       </a:t>
            </a:r>
            <a:endParaRPr/>
          </a:p>
        </p:txBody>
      </p:sp>
      <p:pic>
        <p:nvPicPr>
          <p:cNvPr id="135" name="Google Shape;135;g2eb1ecce5f8_0_122"/>
          <p:cNvPicPr preferRelativeResize="0"/>
          <p:nvPr/>
        </p:nvPicPr>
        <p:blipFill>
          <a:blip r:embed="rId3">
            <a:alphaModFix/>
          </a:blip>
          <a:stretch>
            <a:fillRect/>
          </a:stretch>
        </p:blipFill>
        <p:spPr>
          <a:xfrm>
            <a:off x="3436200" y="801625"/>
            <a:ext cx="2271600" cy="2271600"/>
          </a:xfrm>
          <a:prstGeom prst="rect">
            <a:avLst/>
          </a:prstGeom>
          <a:noFill/>
          <a:ln>
            <a:noFill/>
          </a:ln>
        </p:spPr>
      </p:pic>
      <p:sp>
        <p:nvSpPr>
          <p:cNvPr id="136" name="Google Shape;136;g2eb1ecce5f8_0_122"/>
          <p:cNvSpPr txBox="1"/>
          <p:nvPr/>
        </p:nvSpPr>
        <p:spPr>
          <a:xfrm>
            <a:off x="3148325" y="3995875"/>
            <a:ext cx="2845800" cy="28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500">
                <a:solidFill>
                  <a:srgbClr val="79B8FE"/>
                </a:solidFill>
                <a:latin typeface="Montserrat Black"/>
                <a:ea typeface="Montserrat Black"/>
                <a:cs typeface="Montserrat Black"/>
                <a:sym typeface="Montserrat Black"/>
              </a:rPr>
              <a:t>SOCIAL MEDIA</a:t>
            </a:r>
            <a:endParaRPr sz="1500">
              <a:solidFill>
                <a:srgbClr val="79B8FE"/>
              </a:solidFill>
              <a:latin typeface="Montserrat Black"/>
              <a:ea typeface="Montserrat Black"/>
              <a:cs typeface="Montserrat Black"/>
              <a:sym typeface="Montserrat Black"/>
            </a:endParaRPr>
          </a:p>
        </p:txBody>
      </p:sp>
      <p:sp>
        <p:nvSpPr>
          <p:cNvPr id="137" name="Google Shape;137;g2eb1ecce5f8_0_122"/>
          <p:cNvSpPr txBox="1"/>
          <p:nvPr/>
        </p:nvSpPr>
        <p:spPr>
          <a:xfrm>
            <a:off x="2433300" y="3151163"/>
            <a:ext cx="42774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a:solidFill>
                  <a:schemeClr val="lt1"/>
                </a:solidFill>
                <a:latin typeface="Montserrat"/>
                <a:ea typeface="Montserrat"/>
                <a:cs typeface="Montserrat"/>
                <a:sym typeface="Montserrat"/>
              </a:rPr>
              <a:t>Stay informed by checking the District’s website, </a:t>
            </a:r>
            <a:r>
              <a:rPr lang="en-US" sz="1200" b="1">
                <a:solidFill>
                  <a:srgbClr val="79B9FF"/>
                </a:solidFill>
                <a:latin typeface="Montserrat"/>
                <a:ea typeface="Montserrat"/>
                <a:cs typeface="Montserrat"/>
                <a:sym typeface="Montserrat"/>
              </a:rPr>
              <a:t>palmbeachschools.org</a:t>
            </a:r>
            <a:r>
              <a:rPr lang="en-US" sz="1200">
                <a:solidFill>
                  <a:schemeClr val="lt1"/>
                </a:solidFill>
                <a:latin typeface="Montserrat"/>
                <a:ea typeface="Montserrat"/>
                <a:cs typeface="Montserrat"/>
                <a:sym typeface="Montserrat"/>
              </a:rPr>
              <a:t> or by watching content on </a:t>
            </a:r>
            <a:endParaRPr sz="1200">
              <a:solidFill>
                <a:schemeClr val="lt1"/>
              </a:solidFill>
              <a:latin typeface="Montserrat"/>
              <a:ea typeface="Montserrat"/>
              <a:cs typeface="Montserrat"/>
              <a:sym typeface="Montserrat"/>
            </a:endParaRPr>
          </a:p>
          <a:p>
            <a:pPr marL="0" lvl="0" indent="0" algn="ctr" rtl="0">
              <a:spcBef>
                <a:spcPts val="0"/>
              </a:spcBef>
              <a:spcAft>
                <a:spcPts val="0"/>
              </a:spcAft>
              <a:buNone/>
            </a:pPr>
            <a:r>
              <a:rPr lang="en-US" sz="1200" b="1">
                <a:solidFill>
                  <a:schemeClr val="lt1"/>
                </a:solidFill>
                <a:latin typeface="Montserrat"/>
                <a:ea typeface="Montserrat"/>
                <a:cs typeface="Montserrat"/>
                <a:sym typeface="Montserrat"/>
              </a:rPr>
              <a:t>The Education Network</a:t>
            </a:r>
            <a:endParaRPr sz="800" b="1">
              <a:solidFill>
                <a:schemeClr val="lt1"/>
              </a:solidFill>
              <a:latin typeface="Montserrat"/>
              <a:ea typeface="Montserrat"/>
              <a:cs typeface="Montserrat"/>
              <a:sym typeface="Montserrat"/>
            </a:endParaRPr>
          </a:p>
        </p:txBody>
      </p:sp>
      <p:pic>
        <p:nvPicPr>
          <p:cNvPr id="138" name="Google Shape;138;g2eb1ecce5f8_0_122"/>
          <p:cNvPicPr preferRelativeResize="0"/>
          <p:nvPr/>
        </p:nvPicPr>
        <p:blipFill rotWithShape="1">
          <a:blip r:embed="rId4">
            <a:alphaModFix/>
          </a:blip>
          <a:srcRect r="71749"/>
          <a:stretch/>
        </p:blipFill>
        <p:spPr>
          <a:xfrm>
            <a:off x="3338287" y="4299375"/>
            <a:ext cx="1126523" cy="498350"/>
          </a:xfrm>
          <a:prstGeom prst="rect">
            <a:avLst/>
          </a:prstGeom>
          <a:noFill/>
          <a:ln>
            <a:noFill/>
          </a:ln>
        </p:spPr>
      </p:pic>
      <p:pic>
        <p:nvPicPr>
          <p:cNvPr id="139" name="Google Shape;139;g2eb1ecce5f8_0_122"/>
          <p:cNvPicPr preferRelativeResize="0"/>
          <p:nvPr/>
        </p:nvPicPr>
        <p:blipFill rotWithShape="1">
          <a:blip r:embed="rId4">
            <a:alphaModFix/>
          </a:blip>
          <a:srcRect l="40938" r="43590"/>
          <a:stretch/>
        </p:blipFill>
        <p:spPr>
          <a:xfrm>
            <a:off x="4369238" y="4299375"/>
            <a:ext cx="629089" cy="498350"/>
          </a:xfrm>
          <a:prstGeom prst="rect">
            <a:avLst/>
          </a:prstGeom>
          <a:noFill/>
          <a:ln>
            <a:noFill/>
          </a:ln>
        </p:spPr>
      </p:pic>
      <p:pic>
        <p:nvPicPr>
          <p:cNvPr id="140" name="Google Shape;140;g2eb1ecce5f8_0_122"/>
          <p:cNvPicPr preferRelativeResize="0"/>
          <p:nvPr/>
        </p:nvPicPr>
        <p:blipFill rotWithShape="1">
          <a:blip r:embed="rId4">
            <a:alphaModFix/>
          </a:blip>
          <a:srcRect l="84528"/>
          <a:stretch/>
        </p:blipFill>
        <p:spPr>
          <a:xfrm>
            <a:off x="5029388" y="4241662"/>
            <a:ext cx="774774" cy="613775"/>
          </a:xfrm>
          <a:prstGeom prst="rect">
            <a:avLst/>
          </a:prstGeom>
          <a:noFill/>
          <a:ln>
            <a:noFill/>
          </a:ln>
        </p:spPr>
      </p:pic>
      <p:sp>
        <p:nvSpPr>
          <p:cNvPr id="141" name="Google Shape;141;g2eb1ecce5f8_0_122"/>
          <p:cNvSpPr txBox="1"/>
          <p:nvPr/>
        </p:nvSpPr>
        <p:spPr>
          <a:xfrm>
            <a:off x="3386675" y="4738100"/>
            <a:ext cx="1413900" cy="23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chemeClr val="lt1"/>
                </a:solidFill>
                <a:latin typeface="Montserrat Light"/>
                <a:ea typeface="Montserrat Light"/>
                <a:cs typeface="Montserrat Light"/>
                <a:sym typeface="Montserrat Light"/>
              </a:rPr>
              <a:t>/@pbcsd</a:t>
            </a:r>
            <a:endParaRPr sz="1200">
              <a:solidFill>
                <a:schemeClr val="lt1"/>
              </a:solidFill>
              <a:latin typeface="Montserrat Light"/>
              <a:ea typeface="Montserrat Light"/>
              <a:cs typeface="Montserrat Light"/>
              <a:sym typeface="Montserrat Light"/>
            </a:endParaRPr>
          </a:p>
        </p:txBody>
      </p:sp>
      <p:sp>
        <p:nvSpPr>
          <p:cNvPr id="142" name="Google Shape;142;g2eb1ecce5f8_0_122"/>
          <p:cNvSpPr txBox="1"/>
          <p:nvPr/>
        </p:nvSpPr>
        <p:spPr>
          <a:xfrm>
            <a:off x="4952225" y="4738100"/>
            <a:ext cx="967500" cy="23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chemeClr val="lt1"/>
                </a:solidFill>
                <a:latin typeface="Montserrat Light"/>
                <a:ea typeface="Montserrat Light"/>
                <a:cs typeface="Montserrat Light"/>
                <a:sym typeface="Montserrat Light"/>
              </a:rPr>
              <a:t>/@sdpbc</a:t>
            </a:r>
            <a:endParaRPr sz="1200">
              <a:solidFill>
                <a:schemeClr val="lt1"/>
              </a:solidFill>
              <a:latin typeface="Montserrat Light"/>
              <a:ea typeface="Montserrat Light"/>
              <a:cs typeface="Montserrat Light"/>
              <a:sym typeface="Montserrat Light"/>
            </a:endParaRPr>
          </a:p>
        </p:txBody>
      </p:sp>
      <p:cxnSp>
        <p:nvCxnSpPr>
          <p:cNvPr id="143" name="Google Shape;143;g2eb1ecce5f8_0_122"/>
          <p:cNvCxnSpPr/>
          <p:nvPr/>
        </p:nvCxnSpPr>
        <p:spPr>
          <a:xfrm>
            <a:off x="5011763" y="4398088"/>
            <a:ext cx="6900" cy="544200"/>
          </a:xfrm>
          <a:prstGeom prst="straightConnector1">
            <a:avLst/>
          </a:prstGeom>
          <a:noFill/>
          <a:ln w="9525" cap="flat" cmpd="sng">
            <a:solidFill>
              <a:srgbClr val="F9AD1B"/>
            </a:solidFill>
            <a:prstDash val="solid"/>
            <a:round/>
            <a:headEnd type="none" w="med" len="med"/>
            <a:tailEnd type="none" w="med" len="med"/>
          </a:ln>
        </p:spPr>
      </p:cxnSp>
      <p:sp>
        <p:nvSpPr>
          <p:cNvPr id="144" name="Google Shape;144;g2eb1ecce5f8_0_1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
        <p:nvSpPr>
          <p:cNvPr id="145" name="Google Shape;145;g2eb1ecce5f8_0_122"/>
          <p:cNvSpPr txBox="1">
            <a:spLocks noGrp="1"/>
          </p:cNvSpPr>
          <p:nvPr>
            <p:ph type="sldNum" idx="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Y25 SDPBC Template">
  <p:cSld name="CUSTOM_11">
    <p:spTree>
      <p:nvGrpSpPr>
        <p:cNvPr id="1" name="Shape 146"/>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7"/>
        <p:cNvGrpSpPr/>
        <p:nvPr/>
      </p:nvGrpSpPr>
      <p:grpSpPr>
        <a:xfrm>
          <a:off x="0" y="0"/>
          <a:ext cx="0" cy="0"/>
          <a:chOff x="0" y="0"/>
          <a:chExt cx="0" cy="0"/>
        </a:xfrm>
      </p:grpSpPr>
      <p:sp>
        <p:nvSpPr>
          <p:cNvPr id="148" name="Google Shape;148;g2eb1ecce5f8_0_13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149" name="Google Shape;149;g2eb1ecce5f8_0_13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0" name="Google Shape;150;g2eb1ecce5f8_0_1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51"/>
        <p:cNvGrpSpPr/>
        <p:nvPr/>
      </p:nvGrpSpPr>
      <p:grpSpPr>
        <a:xfrm>
          <a:off x="0" y="0"/>
          <a:ext cx="0" cy="0"/>
          <a:chOff x="0" y="0"/>
          <a:chExt cx="0" cy="0"/>
        </a:xfrm>
      </p:grpSpPr>
      <p:sp>
        <p:nvSpPr>
          <p:cNvPr id="152" name="Google Shape;152;g2eb1ecce5f8_0_142"/>
          <p:cNvSpPr txBox="1">
            <a:spLocks noGrp="1"/>
          </p:cNvSpPr>
          <p:nvPr>
            <p:ph type="body" idx="1"/>
          </p:nvPr>
        </p:nvSpPr>
        <p:spPr>
          <a:xfrm>
            <a:off x="3897136" y="1151335"/>
            <a:ext cx="4041900" cy="480000"/>
          </a:xfrm>
          <a:prstGeom prst="rect">
            <a:avLst/>
          </a:prstGeom>
          <a:noFill/>
          <a:ln>
            <a:noFill/>
          </a:ln>
        </p:spPr>
        <p:txBody>
          <a:bodyPr spcFirstLastPara="1" wrap="square" lIns="91425" tIns="45700" rIns="91425" bIns="45700" anchor="b" anchorCtr="0">
            <a:normAutofit/>
          </a:bodyPr>
          <a:lstStyle>
            <a:lvl1pPr marL="457200" lvl="0" indent="-228600" algn="l" rtl="0">
              <a:lnSpc>
                <a:spcPct val="115000"/>
              </a:lnSpc>
              <a:spcBef>
                <a:spcPts val="480"/>
              </a:spcBef>
              <a:spcAft>
                <a:spcPts val="0"/>
              </a:spcAft>
              <a:buClr>
                <a:schemeClr val="dk1"/>
              </a:buClr>
              <a:buSzPts val="2400"/>
              <a:buNone/>
              <a:defRPr sz="2400" b="1"/>
            </a:lvl1pPr>
            <a:lvl2pPr marL="914400" lvl="1" indent="-228600" algn="l" rtl="0">
              <a:lnSpc>
                <a:spcPct val="115000"/>
              </a:lnSpc>
              <a:spcBef>
                <a:spcPts val="400"/>
              </a:spcBef>
              <a:spcAft>
                <a:spcPts val="0"/>
              </a:spcAft>
              <a:buClr>
                <a:schemeClr val="dk1"/>
              </a:buClr>
              <a:buSzPts val="2000"/>
              <a:buNone/>
              <a:defRPr sz="2000" b="1"/>
            </a:lvl2pPr>
            <a:lvl3pPr marL="1371600" lvl="2" indent="-228600" algn="l" rtl="0">
              <a:lnSpc>
                <a:spcPct val="115000"/>
              </a:lnSpc>
              <a:spcBef>
                <a:spcPts val="360"/>
              </a:spcBef>
              <a:spcAft>
                <a:spcPts val="0"/>
              </a:spcAft>
              <a:buClr>
                <a:schemeClr val="dk1"/>
              </a:buClr>
              <a:buSzPts val="1800"/>
              <a:buNone/>
              <a:defRPr sz="1800" b="1"/>
            </a:lvl3pPr>
            <a:lvl4pPr marL="1828800" lvl="3" indent="-228600" algn="l" rtl="0">
              <a:lnSpc>
                <a:spcPct val="115000"/>
              </a:lnSpc>
              <a:spcBef>
                <a:spcPts val="320"/>
              </a:spcBef>
              <a:spcAft>
                <a:spcPts val="0"/>
              </a:spcAft>
              <a:buClr>
                <a:schemeClr val="dk1"/>
              </a:buClr>
              <a:buSzPts val="1600"/>
              <a:buNone/>
              <a:defRPr sz="1600" b="1"/>
            </a:lvl4pPr>
            <a:lvl5pPr marL="2286000" lvl="4" indent="-228600" algn="l" rtl="0">
              <a:lnSpc>
                <a:spcPct val="115000"/>
              </a:lnSpc>
              <a:spcBef>
                <a:spcPts val="320"/>
              </a:spcBef>
              <a:spcAft>
                <a:spcPts val="0"/>
              </a:spcAft>
              <a:buClr>
                <a:schemeClr val="dk1"/>
              </a:buClr>
              <a:buSzPts val="1600"/>
              <a:buNone/>
              <a:defRPr sz="1600" b="1"/>
            </a:lvl5pPr>
            <a:lvl6pPr marL="2743200" lvl="5" indent="-228600" algn="l" rtl="0">
              <a:lnSpc>
                <a:spcPct val="115000"/>
              </a:lnSpc>
              <a:spcBef>
                <a:spcPts val="320"/>
              </a:spcBef>
              <a:spcAft>
                <a:spcPts val="0"/>
              </a:spcAft>
              <a:buClr>
                <a:schemeClr val="dk1"/>
              </a:buClr>
              <a:buSzPts val="1600"/>
              <a:buNone/>
              <a:defRPr sz="1600" b="1"/>
            </a:lvl6pPr>
            <a:lvl7pPr marL="3200400" lvl="6" indent="-228600" algn="l" rtl="0">
              <a:lnSpc>
                <a:spcPct val="115000"/>
              </a:lnSpc>
              <a:spcBef>
                <a:spcPts val="320"/>
              </a:spcBef>
              <a:spcAft>
                <a:spcPts val="0"/>
              </a:spcAft>
              <a:buClr>
                <a:schemeClr val="dk1"/>
              </a:buClr>
              <a:buSzPts val="1600"/>
              <a:buNone/>
              <a:defRPr sz="1600" b="1"/>
            </a:lvl7pPr>
            <a:lvl8pPr marL="3657600" lvl="7" indent="-228600" algn="l" rtl="0">
              <a:lnSpc>
                <a:spcPct val="115000"/>
              </a:lnSpc>
              <a:spcBef>
                <a:spcPts val="320"/>
              </a:spcBef>
              <a:spcAft>
                <a:spcPts val="0"/>
              </a:spcAft>
              <a:buClr>
                <a:schemeClr val="dk1"/>
              </a:buClr>
              <a:buSzPts val="1600"/>
              <a:buNone/>
              <a:defRPr sz="1600" b="1"/>
            </a:lvl8pPr>
            <a:lvl9pPr marL="4114800" lvl="8" indent="-228600" algn="l" rtl="0">
              <a:lnSpc>
                <a:spcPct val="115000"/>
              </a:lnSpc>
              <a:spcBef>
                <a:spcPts val="320"/>
              </a:spcBef>
              <a:spcAft>
                <a:spcPts val="0"/>
              </a:spcAft>
              <a:buClr>
                <a:schemeClr val="dk1"/>
              </a:buClr>
              <a:buSzPts val="1600"/>
              <a:buNone/>
              <a:defRPr sz="1600" b="1"/>
            </a:lvl9pPr>
          </a:lstStyle>
          <a:p>
            <a:endParaRPr/>
          </a:p>
        </p:txBody>
      </p:sp>
      <p:sp>
        <p:nvSpPr>
          <p:cNvPr id="153" name="Google Shape;153;g2eb1ecce5f8_0_142"/>
          <p:cNvSpPr txBox="1">
            <a:spLocks noGrp="1"/>
          </p:cNvSpPr>
          <p:nvPr>
            <p:ph type="body" idx="2"/>
          </p:nvPr>
        </p:nvSpPr>
        <p:spPr>
          <a:xfrm>
            <a:off x="3897136"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lnSpc>
                <a:spcPct val="115000"/>
              </a:lnSpc>
              <a:spcBef>
                <a:spcPts val="480"/>
              </a:spcBef>
              <a:spcAft>
                <a:spcPts val="0"/>
              </a:spcAft>
              <a:buClr>
                <a:schemeClr val="dk1"/>
              </a:buClr>
              <a:buSzPts val="2400"/>
              <a:buChar char="●"/>
              <a:defRPr sz="2400"/>
            </a:lvl1pPr>
            <a:lvl2pPr marL="914400" lvl="1" indent="-355600" algn="l" rtl="0">
              <a:lnSpc>
                <a:spcPct val="115000"/>
              </a:lnSpc>
              <a:spcBef>
                <a:spcPts val="400"/>
              </a:spcBef>
              <a:spcAft>
                <a:spcPts val="0"/>
              </a:spcAft>
              <a:buClr>
                <a:schemeClr val="dk1"/>
              </a:buClr>
              <a:buSzPts val="2000"/>
              <a:buChar char="○"/>
              <a:defRPr sz="2000"/>
            </a:lvl2pPr>
            <a:lvl3pPr marL="1371600" lvl="2" indent="-342900" algn="l" rtl="0">
              <a:lnSpc>
                <a:spcPct val="115000"/>
              </a:lnSpc>
              <a:spcBef>
                <a:spcPts val="360"/>
              </a:spcBef>
              <a:spcAft>
                <a:spcPts val="0"/>
              </a:spcAft>
              <a:buClr>
                <a:schemeClr val="dk1"/>
              </a:buClr>
              <a:buSzPts val="1800"/>
              <a:buChar char="■"/>
              <a:defRPr sz="1800"/>
            </a:lvl3pPr>
            <a:lvl4pPr marL="1828800" lvl="3" indent="-330200" algn="l" rtl="0">
              <a:lnSpc>
                <a:spcPct val="115000"/>
              </a:lnSpc>
              <a:spcBef>
                <a:spcPts val="320"/>
              </a:spcBef>
              <a:spcAft>
                <a:spcPts val="0"/>
              </a:spcAft>
              <a:buClr>
                <a:schemeClr val="dk1"/>
              </a:buClr>
              <a:buSzPts val="1600"/>
              <a:buChar char="●"/>
              <a:defRPr sz="1600"/>
            </a:lvl4pPr>
            <a:lvl5pPr marL="2286000" lvl="4" indent="-330200" algn="l" rtl="0">
              <a:lnSpc>
                <a:spcPct val="115000"/>
              </a:lnSpc>
              <a:spcBef>
                <a:spcPts val="320"/>
              </a:spcBef>
              <a:spcAft>
                <a:spcPts val="0"/>
              </a:spcAft>
              <a:buClr>
                <a:schemeClr val="dk1"/>
              </a:buClr>
              <a:buSzPts val="1600"/>
              <a:buChar char="○"/>
              <a:defRPr sz="1600"/>
            </a:lvl5pPr>
            <a:lvl6pPr marL="2743200" lvl="5" indent="-330200" algn="l" rtl="0">
              <a:lnSpc>
                <a:spcPct val="115000"/>
              </a:lnSpc>
              <a:spcBef>
                <a:spcPts val="320"/>
              </a:spcBef>
              <a:spcAft>
                <a:spcPts val="0"/>
              </a:spcAft>
              <a:buClr>
                <a:schemeClr val="dk1"/>
              </a:buClr>
              <a:buSzPts val="1600"/>
              <a:buChar char="■"/>
              <a:defRPr sz="1600"/>
            </a:lvl6pPr>
            <a:lvl7pPr marL="3200400" lvl="6" indent="-330200" algn="l" rtl="0">
              <a:lnSpc>
                <a:spcPct val="115000"/>
              </a:lnSpc>
              <a:spcBef>
                <a:spcPts val="320"/>
              </a:spcBef>
              <a:spcAft>
                <a:spcPts val="0"/>
              </a:spcAft>
              <a:buClr>
                <a:schemeClr val="dk1"/>
              </a:buClr>
              <a:buSzPts val="1600"/>
              <a:buChar char="●"/>
              <a:defRPr sz="1600"/>
            </a:lvl7pPr>
            <a:lvl8pPr marL="3657600" lvl="7" indent="-330200" algn="l" rtl="0">
              <a:lnSpc>
                <a:spcPct val="115000"/>
              </a:lnSpc>
              <a:spcBef>
                <a:spcPts val="320"/>
              </a:spcBef>
              <a:spcAft>
                <a:spcPts val="0"/>
              </a:spcAft>
              <a:buClr>
                <a:schemeClr val="dk1"/>
              </a:buClr>
              <a:buSzPts val="1600"/>
              <a:buChar char="○"/>
              <a:defRPr sz="1600"/>
            </a:lvl8pPr>
            <a:lvl9pPr marL="4114800" lvl="8" indent="-330200" algn="l" rtl="0">
              <a:lnSpc>
                <a:spcPct val="115000"/>
              </a:lnSpc>
              <a:spcBef>
                <a:spcPts val="320"/>
              </a:spcBef>
              <a:spcAft>
                <a:spcPts val="0"/>
              </a:spcAft>
              <a:buClr>
                <a:schemeClr val="dk1"/>
              </a:buClr>
              <a:buSzPts val="1600"/>
              <a:buChar char="■"/>
              <a:defRPr sz="1600"/>
            </a:lvl9pPr>
          </a:lstStyle>
          <a:p>
            <a:endParaRPr/>
          </a:p>
        </p:txBody>
      </p:sp>
      <p:sp>
        <p:nvSpPr>
          <p:cNvPr id="154" name="Google Shape;154;g2eb1ecce5f8_0_142"/>
          <p:cNvSpPr txBox="1">
            <a:spLocks noGrp="1"/>
          </p:cNvSpPr>
          <p:nvPr>
            <p:ph type="title"/>
          </p:nvPr>
        </p:nvSpPr>
        <p:spPr>
          <a:xfrm>
            <a:off x="457200" y="283412"/>
            <a:ext cx="8229600" cy="8574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55" name="Google Shape;155;g2eb1ecce5f8_0_142"/>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lvl1pPr marL="0" marR="0" lvl="0"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Comparison">
  <p:cSld name="2_Comparison">
    <p:spTree>
      <p:nvGrpSpPr>
        <p:cNvPr id="1" name="Shape 156"/>
        <p:cNvGrpSpPr/>
        <p:nvPr/>
      </p:nvGrpSpPr>
      <p:grpSpPr>
        <a:xfrm>
          <a:off x="0" y="0"/>
          <a:ext cx="0" cy="0"/>
          <a:chOff x="0" y="0"/>
          <a:chExt cx="0" cy="0"/>
        </a:xfrm>
      </p:grpSpPr>
      <p:sp>
        <p:nvSpPr>
          <p:cNvPr id="157" name="Google Shape;157;g2eb1ecce5f8_0_147"/>
          <p:cNvSpPr txBox="1">
            <a:spLocks noGrp="1"/>
          </p:cNvSpPr>
          <p:nvPr>
            <p:ph type="body" idx="1"/>
          </p:nvPr>
        </p:nvSpPr>
        <p:spPr>
          <a:xfrm>
            <a:off x="3897136" y="1151335"/>
            <a:ext cx="4041900" cy="480000"/>
          </a:xfrm>
          <a:prstGeom prst="rect">
            <a:avLst/>
          </a:prstGeom>
          <a:noFill/>
          <a:ln>
            <a:noFill/>
          </a:ln>
        </p:spPr>
        <p:txBody>
          <a:bodyPr spcFirstLastPara="1" wrap="square" lIns="91425" tIns="45700" rIns="91425" bIns="45700" anchor="b" anchorCtr="0">
            <a:normAutofit/>
          </a:bodyPr>
          <a:lstStyle>
            <a:lvl1pPr marL="457200" lvl="0" indent="-228600" algn="l" rtl="0">
              <a:lnSpc>
                <a:spcPct val="115000"/>
              </a:lnSpc>
              <a:spcBef>
                <a:spcPts val="480"/>
              </a:spcBef>
              <a:spcAft>
                <a:spcPts val="0"/>
              </a:spcAft>
              <a:buClr>
                <a:schemeClr val="dk1"/>
              </a:buClr>
              <a:buSzPts val="2400"/>
              <a:buNone/>
              <a:defRPr sz="2400" b="1"/>
            </a:lvl1pPr>
            <a:lvl2pPr marL="914400" lvl="1" indent="-228600" algn="l" rtl="0">
              <a:lnSpc>
                <a:spcPct val="115000"/>
              </a:lnSpc>
              <a:spcBef>
                <a:spcPts val="400"/>
              </a:spcBef>
              <a:spcAft>
                <a:spcPts val="0"/>
              </a:spcAft>
              <a:buClr>
                <a:schemeClr val="dk1"/>
              </a:buClr>
              <a:buSzPts val="2000"/>
              <a:buNone/>
              <a:defRPr sz="2000" b="1"/>
            </a:lvl2pPr>
            <a:lvl3pPr marL="1371600" lvl="2" indent="-228600" algn="l" rtl="0">
              <a:lnSpc>
                <a:spcPct val="115000"/>
              </a:lnSpc>
              <a:spcBef>
                <a:spcPts val="360"/>
              </a:spcBef>
              <a:spcAft>
                <a:spcPts val="0"/>
              </a:spcAft>
              <a:buClr>
                <a:schemeClr val="dk1"/>
              </a:buClr>
              <a:buSzPts val="1800"/>
              <a:buNone/>
              <a:defRPr sz="1800" b="1"/>
            </a:lvl3pPr>
            <a:lvl4pPr marL="1828800" lvl="3" indent="-228600" algn="l" rtl="0">
              <a:lnSpc>
                <a:spcPct val="115000"/>
              </a:lnSpc>
              <a:spcBef>
                <a:spcPts val="320"/>
              </a:spcBef>
              <a:spcAft>
                <a:spcPts val="0"/>
              </a:spcAft>
              <a:buClr>
                <a:schemeClr val="dk1"/>
              </a:buClr>
              <a:buSzPts val="1600"/>
              <a:buNone/>
              <a:defRPr sz="1600" b="1"/>
            </a:lvl4pPr>
            <a:lvl5pPr marL="2286000" lvl="4" indent="-228600" algn="l" rtl="0">
              <a:lnSpc>
                <a:spcPct val="115000"/>
              </a:lnSpc>
              <a:spcBef>
                <a:spcPts val="320"/>
              </a:spcBef>
              <a:spcAft>
                <a:spcPts val="0"/>
              </a:spcAft>
              <a:buClr>
                <a:schemeClr val="dk1"/>
              </a:buClr>
              <a:buSzPts val="1600"/>
              <a:buNone/>
              <a:defRPr sz="1600" b="1"/>
            </a:lvl5pPr>
            <a:lvl6pPr marL="2743200" lvl="5" indent="-228600" algn="l" rtl="0">
              <a:lnSpc>
                <a:spcPct val="115000"/>
              </a:lnSpc>
              <a:spcBef>
                <a:spcPts val="320"/>
              </a:spcBef>
              <a:spcAft>
                <a:spcPts val="0"/>
              </a:spcAft>
              <a:buClr>
                <a:schemeClr val="dk1"/>
              </a:buClr>
              <a:buSzPts val="1600"/>
              <a:buNone/>
              <a:defRPr sz="1600" b="1"/>
            </a:lvl6pPr>
            <a:lvl7pPr marL="3200400" lvl="6" indent="-228600" algn="l" rtl="0">
              <a:lnSpc>
                <a:spcPct val="115000"/>
              </a:lnSpc>
              <a:spcBef>
                <a:spcPts val="320"/>
              </a:spcBef>
              <a:spcAft>
                <a:spcPts val="0"/>
              </a:spcAft>
              <a:buClr>
                <a:schemeClr val="dk1"/>
              </a:buClr>
              <a:buSzPts val="1600"/>
              <a:buNone/>
              <a:defRPr sz="1600" b="1"/>
            </a:lvl7pPr>
            <a:lvl8pPr marL="3657600" lvl="7" indent="-228600" algn="l" rtl="0">
              <a:lnSpc>
                <a:spcPct val="115000"/>
              </a:lnSpc>
              <a:spcBef>
                <a:spcPts val="320"/>
              </a:spcBef>
              <a:spcAft>
                <a:spcPts val="0"/>
              </a:spcAft>
              <a:buClr>
                <a:schemeClr val="dk1"/>
              </a:buClr>
              <a:buSzPts val="1600"/>
              <a:buNone/>
              <a:defRPr sz="1600" b="1"/>
            </a:lvl8pPr>
            <a:lvl9pPr marL="4114800" lvl="8" indent="-228600" algn="l" rtl="0">
              <a:lnSpc>
                <a:spcPct val="115000"/>
              </a:lnSpc>
              <a:spcBef>
                <a:spcPts val="320"/>
              </a:spcBef>
              <a:spcAft>
                <a:spcPts val="0"/>
              </a:spcAft>
              <a:buClr>
                <a:schemeClr val="dk1"/>
              </a:buClr>
              <a:buSzPts val="1600"/>
              <a:buNone/>
              <a:defRPr sz="1600" b="1"/>
            </a:lvl9pPr>
          </a:lstStyle>
          <a:p>
            <a:endParaRPr/>
          </a:p>
        </p:txBody>
      </p:sp>
      <p:sp>
        <p:nvSpPr>
          <p:cNvPr id="158" name="Google Shape;158;g2eb1ecce5f8_0_147"/>
          <p:cNvSpPr txBox="1">
            <a:spLocks noGrp="1"/>
          </p:cNvSpPr>
          <p:nvPr>
            <p:ph type="body" idx="2"/>
          </p:nvPr>
        </p:nvSpPr>
        <p:spPr>
          <a:xfrm>
            <a:off x="3897136"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lnSpc>
                <a:spcPct val="115000"/>
              </a:lnSpc>
              <a:spcBef>
                <a:spcPts val="480"/>
              </a:spcBef>
              <a:spcAft>
                <a:spcPts val="0"/>
              </a:spcAft>
              <a:buClr>
                <a:schemeClr val="dk1"/>
              </a:buClr>
              <a:buSzPts val="2400"/>
              <a:buChar char="●"/>
              <a:defRPr sz="2400"/>
            </a:lvl1pPr>
            <a:lvl2pPr marL="914400" lvl="1" indent="-355600" algn="l" rtl="0">
              <a:lnSpc>
                <a:spcPct val="115000"/>
              </a:lnSpc>
              <a:spcBef>
                <a:spcPts val="400"/>
              </a:spcBef>
              <a:spcAft>
                <a:spcPts val="0"/>
              </a:spcAft>
              <a:buClr>
                <a:schemeClr val="dk1"/>
              </a:buClr>
              <a:buSzPts val="2000"/>
              <a:buChar char="○"/>
              <a:defRPr sz="2000"/>
            </a:lvl2pPr>
            <a:lvl3pPr marL="1371600" lvl="2" indent="-342900" algn="l" rtl="0">
              <a:lnSpc>
                <a:spcPct val="115000"/>
              </a:lnSpc>
              <a:spcBef>
                <a:spcPts val="360"/>
              </a:spcBef>
              <a:spcAft>
                <a:spcPts val="0"/>
              </a:spcAft>
              <a:buClr>
                <a:schemeClr val="dk1"/>
              </a:buClr>
              <a:buSzPts val="1800"/>
              <a:buChar char="■"/>
              <a:defRPr sz="1800"/>
            </a:lvl3pPr>
            <a:lvl4pPr marL="1828800" lvl="3" indent="-330200" algn="l" rtl="0">
              <a:lnSpc>
                <a:spcPct val="115000"/>
              </a:lnSpc>
              <a:spcBef>
                <a:spcPts val="320"/>
              </a:spcBef>
              <a:spcAft>
                <a:spcPts val="0"/>
              </a:spcAft>
              <a:buClr>
                <a:schemeClr val="dk1"/>
              </a:buClr>
              <a:buSzPts val="1600"/>
              <a:buChar char="●"/>
              <a:defRPr sz="1600"/>
            </a:lvl4pPr>
            <a:lvl5pPr marL="2286000" lvl="4" indent="-330200" algn="l" rtl="0">
              <a:lnSpc>
                <a:spcPct val="115000"/>
              </a:lnSpc>
              <a:spcBef>
                <a:spcPts val="320"/>
              </a:spcBef>
              <a:spcAft>
                <a:spcPts val="0"/>
              </a:spcAft>
              <a:buClr>
                <a:schemeClr val="dk1"/>
              </a:buClr>
              <a:buSzPts val="1600"/>
              <a:buChar char="○"/>
              <a:defRPr sz="1600"/>
            </a:lvl5pPr>
            <a:lvl6pPr marL="2743200" lvl="5" indent="-330200" algn="l" rtl="0">
              <a:lnSpc>
                <a:spcPct val="115000"/>
              </a:lnSpc>
              <a:spcBef>
                <a:spcPts val="320"/>
              </a:spcBef>
              <a:spcAft>
                <a:spcPts val="0"/>
              </a:spcAft>
              <a:buClr>
                <a:schemeClr val="dk1"/>
              </a:buClr>
              <a:buSzPts val="1600"/>
              <a:buChar char="■"/>
              <a:defRPr sz="1600"/>
            </a:lvl6pPr>
            <a:lvl7pPr marL="3200400" lvl="6" indent="-330200" algn="l" rtl="0">
              <a:lnSpc>
                <a:spcPct val="115000"/>
              </a:lnSpc>
              <a:spcBef>
                <a:spcPts val="320"/>
              </a:spcBef>
              <a:spcAft>
                <a:spcPts val="0"/>
              </a:spcAft>
              <a:buClr>
                <a:schemeClr val="dk1"/>
              </a:buClr>
              <a:buSzPts val="1600"/>
              <a:buChar char="●"/>
              <a:defRPr sz="1600"/>
            </a:lvl7pPr>
            <a:lvl8pPr marL="3657600" lvl="7" indent="-330200" algn="l" rtl="0">
              <a:lnSpc>
                <a:spcPct val="115000"/>
              </a:lnSpc>
              <a:spcBef>
                <a:spcPts val="320"/>
              </a:spcBef>
              <a:spcAft>
                <a:spcPts val="0"/>
              </a:spcAft>
              <a:buClr>
                <a:schemeClr val="dk1"/>
              </a:buClr>
              <a:buSzPts val="1600"/>
              <a:buChar char="○"/>
              <a:defRPr sz="1600"/>
            </a:lvl8pPr>
            <a:lvl9pPr marL="4114800" lvl="8" indent="-330200" algn="l" rtl="0">
              <a:lnSpc>
                <a:spcPct val="115000"/>
              </a:lnSpc>
              <a:spcBef>
                <a:spcPts val="320"/>
              </a:spcBef>
              <a:spcAft>
                <a:spcPts val="0"/>
              </a:spcAft>
              <a:buClr>
                <a:schemeClr val="dk1"/>
              </a:buClr>
              <a:buSzPts val="1600"/>
              <a:buChar char="■"/>
              <a:defRPr sz="1600"/>
            </a:lvl9pPr>
          </a:lstStyle>
          <a:p>
            <a:endParaRPr/>
          </a:p>
        </p:txBody>
      </p:sp>
      <p:sp>
        <p:nvSpPr>
          <p:cNvPr id="159" name="Google Shape;159;g2eb1ecce5f8_0_147"/>
          <p:cNvSpPr txBox="1">
            <a:spLocks noGrp="1"/>
          </p:cNvSpPr>
          <p:nvPr>
            <p:ph type="title"/>
          </p:nvPr>
        </p:nvSpPr>
        <p:spPr>
          <a:xfrm>
            <a:off x="457200" y="283412"/>
            <a:ext cx="8229600" cy="8574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60" name="Google Shape;160;g2eb1ecce5f8_0_147"/>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lvl1pPr marL="0" marR="0" lvl="0"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Comparison">
  <p:cSld name="3_Comparison">
    <p:spTree>
      <p:nvGrpSpPr>
        <p:cNvPr id="1" name="Shape 161"/>
        <p:cNvGrpSpPr/>
        <p:nvPr/>
      </p:nvGrpSpPr>
      <p:grpSpPr>
        <a:xfrm>
          <a:off x="0" y="0"/>
          <a:ext cx="0" cy="0"/>
          <a:chOff x="0" y="0"/>
          <a:chExt cx="0" cy="0"/>
        </a:xfrm>
      </p:grpSpPr>
      <p:sp>
        <p:nvSpPr>
          <p:cNvPr id="162" name="Google Shape;162;g2eb1ecce5f8_0_152"/>
          <p:cNvSpPr txBox="1">
            <a:spLocks noGrp="1"/>
          </p:cNvSpPr>
          <p:nvPr>
            <p:ph type="body" idx="1"/>
          </p:nvPr>
        </p:nvSpPr>
        <p:spPr>
          <a:xfrm>
            <a:off x="3897136" y="1151335"/>
            <a:ext cx="4041900" cy="480000"/>
          </a:xfrm>
          <a:prstGeom prst="rect">
            <a:avLst/>
          </a:prstGeom>
          <a:noFill/>
          <a:ln>
            <a:noFill/>
          </a:ln>
        </p:spPr>
        <p:txBody>
          <a:bodyPr spcFirstLastPara="1" wrap="square" lIns="91425" tIns="45700" rIns="91425" bIns="45700" anchor="b" anchorCtr="0">
            <a:normAutofit/>
          </a:bodyPr>
          <a:lstStyle>
            <a:lvl1pPr marL="457200" lvl="0" indent="-228600" algn="l" rtl="0">
              <a:lnSpc>
                <a:spcPct val="115000"/>
              </a:lnSpc>
              <a:spcBef>
                <a:spcPts val="480"/>
              </a:spcBef>
              <a:spcAft>
                <a:spcPts val="0"/>
              </a:spcAft>
              <a:buClr>
                <a:schemeClr val="dk1"/>
              </a:buClr>
              <a:buSzPts val="2400"/>
              <a:buNone/>
              <a:defRPr sz="2400" b="1"/>
            </a:lvl1pPr>
            <a:lvl2pPr marL="914400" lvl="1" indent="-228600" algn="l" rtl="0">
              <a:lnSpc>
                <a:spcPct val="115000"/>
              </a:lnSpc>
              <a:spcBef>
                <a:spcPts val="400"/>
              </a:spcBef>
              <a:spcAft>
                <a:spcPts val="0"/>
              </a:spcAft>
              <a:buClr>
                <a:schemeClr val="dk1"/>
              </a:buClr>
              <a:buSzPts val="2000"/>
              <a:buNone/>
              <a:defRPr sz="2000" b="1"/>
            </a:lvl2pPr>
            <a:lvl3pPr marL="1371600" lvl="2" indent="-228600" algn="l" rtl="0">
              <a:lnSpc>
                <a:spcPct val="115000"/>
              </a:lnSpc>
              <a:spcBef>
                <a:spcPts val="360"/>
              </a:spcBef>
              <a:spcAft>
                <a:spcPts val="0"/>
              </a:spcAft>
              <a:buClr>
                <a:schemeClr val="dk1"/>
              </a:buClr>
              <a:buSzPts val="1800"/>
              <a:buNone/>
              <a:defRPr sz="1800" b="1"/>
            </a:lvl3pPr>
            <a:lvl4pPr marL="1828800" lvl="3" indent="-228600" algn="l" rtl="0">
              <a:lnSpc>
                <a:spcPct val="115000"/>
              </a:lnSpc>
              <a:spcBef>
                <a:spcPts val="320"/>
              </a:spcBef>
              <a:spcAft>
                <a:spcPts val="0"/>
              </a:spcAft>
              <a:buClr>
                <a:schemeClr val="dk1"/>
              </a:buClr>
              <a:buSzPts val="1600"/>
              <a:buNone/>
              <a:defRPr sz="1600" b="1"/>
            </a:lvl4pPr>
            <a:lvl5pPr marL="2286000" lvl="4" indent="-228600" algn="l" rtl="0">
              <a:lnSpc>
                <a:spcPct val="115000"/>
              </a:lnSpc>
              <a:spcBef>
                <a:spcPts val="320"/>
              </a:spcBef>
              <a:spcAft>
                <a:spcPts val="0"/>
              </a:spcAft>
              <a:buClr>
                <a:schemeClr val="dk1"/>
              </a:buClr>
              <a:buSzPts val="1600"/>
              <a:buNone/>
              <a:defRPr sz="1600" b="1"/>
            </a:lvl5pPr>
            <a:lvl6pPr marL="2743200" lvl="5" indent="-228600" algn="l" rtl="0">
              <a:lnSpc>
                <a:spcPct val="115000"/>
              </a:lnSpc>
              <a:spcBef>
                <a:spcPts val="320"/>
              </a:spcBef>
              <a:spcAft>
                <a:spcPts val="0"/>
              </a:spcAft>
              <a:buClr>
                <a:schemeClr val="dk1"/>
              </a:buClr>
              <a:buSzPts val="1600"/>
              <a:buNone/>
              <a:defRPr sz="1600" b="1"/>
            </a:lvl6pPr>
            <a:lvl7pPr marL="3200400" lvl="6" indent="-228600" algn="l" rtl="0">
              <a:lnSpc>
                <a:spcPct val="115000"/>
              </a:lnSpc>
              <a:spcBef>
                <a:spcPts val="320"/>
              </a:spcBef>
              <a:spcAft>
                <a:spcPts val="0"/>
              </a:spcAft>
              <a:buClr>
                <a:schemeClr val="dk1"/>
              </a:buClr>
              <a:buSzPts val="1600"/>
              <a:buNone/>
              <a:defRPr sz="1600" b="1"/>
            </a:lvl7pPr>
            <a:lvl8pPr marL="3657600" lvl="7" indent="-228600" algn="l" rtl="0">
              <a:lnSpc>
                <a:spcPct val="115000"/>
              </a:lnSpc>
              <a:spcBef>
                <a:spcPts val="320"/>
              </a:spcBef>
              <a:spcAft>
                <a:spcPts val="0"/>
              </a:spcAft>
              <a:buClr>
                <a:schemeClr val="dk1"/>
              </a:buClr>
              <a:buSzPts val="1600"/>
              <a:buNone/>
              <a:defRPr sz="1600" b="1"/>
            </a:lvl8pPr>
            <a:lvl9pPr marL="4114800" lvl="8" indent="-228600" algn="l" rtl="0">
              <a:lnSpc>
                <a:spcPct val="115000"/>
              </a:lnSpc>
              <a:spcBef>
                <a:spcPts val="320"/>
              </a:spcBef>
              <a:spcAft>
                <a:spcPts val="0"/>
              </a:spcAft>
              <a:buClr>
                <a:schemeClr val="dk1"/>
              </a:buClr>
              <a:buSzPts val="1600"/>
              <a:buNone/>
              <a:defRPr sz="1600" b="1"/>
            </a:lvl9pPr>
          </a:lstStyle>
          <a:p>
            <a:endParaRPr/>
          </a:p>
        </p:txBody>
      </p:sp>
      <p:sp>
        <p:nvSpPr>
          <p:cNvPr id="163" name="Google Shape;163;g2eb1ecce5f8_0_152"/>
          <p:cNvSpPr txBox="1">
            <a:spLocks noGrp="1"/>
          </p:cNvSpPr>
          <p:nvPr>
            <p:ph type="body" idx="2"/>
          </p:nvPr>
        </p:nvSpPr>
        <p:spPr>
          <a:xfrm>
            <a:off x="3897136"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lnSpc>
                <a:spcPct val="115000"/>
              </a:lnSpc>
              <a:spcBef>
                <a:spcPts val="480"/>
              </a:spcBef>
              <a:spcAft>
                <a:spcPts val="0"/>
              </a:spcAft>
              <a:buClr>
                <a:schemeClr val="dk1"/>
              </a:buClr>
              <a:buSzPts val="2400"/>
              <a:buChar char="●"/>
              <a:defRPr sz="2400"/>
            </a:lvl1pPr>
            <a:lvl2pPr marL="914400" lvl="1" indent="-355600" algn="l" rtl="0">
              <a:lnSpc>
                <a:spcPct val="115000"/>
              </a:lnSpc>
              <a:spcBef>
                <a:spcPts val="400"/>
              </a:spcBef>
              <a:spcAft>
                <a:spcPts val="0"/>
              </a:spcAft>
              <a:buClr>
                <a:schemeClr val="dk1"/>
              </a:buClr>
              <a:buSzPts val="2000"/>
              <a:buChar char="○"/>
              <a:defRPr sz="2000"/>
            </a:lvl2pPr>
            <a:lvl3pPr marL="1371600" lvl="2" indent="-342900" algn="l" rtl="0">
              <a:lnSpc>
                <a:spcPct val="115000"/>
              </a:lnSpc>
              <a:spcBef>
                <a:spcPts val="360"/>
              </a:spcBef>
              <a:spcAft>
                <a:spcPts val="0"/>
              </a:spcAft>
              <a:buClr>
                <a:schemeClr val="dk1"/>
              </a:buClr>
              <a:buSzPts val="1800"/>
              <a:buChar char="■"/>
              <a:defRPr sz="1800"/>
            </a:lvl3pPr>
            <a:lvl4pPr marL="1828800" lvl="3" indent="-330200" algn="l" rtl="0">
              <a:lnSpc>
                <a:spcPct val="115000"/>
              </a:lnSpc>
              <a:spcBef>
                <a:spcPts val="320"/>
              </a:spcBef>
              <a:spcAft>
                <a:spcPts val="0"/>
              </a:spcAft>
              <a:buClr>
                <a:schemeClr val="dk1"/>
              </a:buClr>
              <a:buSzPts val="1600"/>
              <a:buChar char="●"/>
              <a:defRPr sz="1600"/>
            </a:lvl4pPr>
            <a:lvl5pPr marL="2286000" lvl="4" indent="-330200" algn="l" rtl="0">
              <a:lnSpc>
                <a:spcPct val="115000"/>
              </a:lnSpc>
              <a:spcBef>
                <a:spcPts val="320"/>
              </a:spcBef>
              <a:spcAft>
                <a:spcPts val="0"/>
              </a:spcAft>
              <a:buClr>
                <a:schemeClr val="dk1"/>
              </a:buClr>
              <a:buSzPts val="1600"/>
              <a:buChar char="○"/>
              <a:defRPr sz="1600"/>
            </a:lvl5pPr>
            <a:lvl6pPr marL="2743200" lvl="5" indent="-330200" algn="l" rtl="0">
              <a:lnSpc>
                <a:spcPct val="115000"/>
              </a:lnSpc>
              <a:spcBef>
                <a:spcPts val="320"/>
              </a:spcBef>
              <a:spcAft>
                <a:spcPts val="0"/>
              </a:spcAft>
              <a:buClr>
                <a:schemeClr val="dk1"/>
              </a:buClr>
              <a:buSzPts val="1600"/>
              <a:buChar char="■"/>
              <a:defRPr sz="1600"/>
            </a:lvl6pPr>
            <a:lvl7pPr marL="3200400" lvl="6" indent="-330200" algn="l" rtl="0">
              <a:lnSpc>
                <a:spcPct val="115000"/>
              </a:lnSpc>
              <a:spcBef>
                <a:spcPts val="320"/>
              </a:spcBef>
              <a:spcAft>
                <a:spcPts val="0"/>
              </a:spcAft>
              <a:buClr>
                <a:schemeClr val="dk1"/>
              </a:buClr>
              <a:buSzPts val="1600"/>
              <a:buChar char="●"/>
              <a:defRPr sz="1600"/>
            </a:lvl7pPr>
            <a:lvl8pPr marL="3657600" lvl="7" indent="-330200" algn="l" rtl="0">
              <a:lnSpc>
                <a:spcPct val="115000"/>
              </a:lnSpc>
              <a:spcBef>
                <a:spcPts val="320"/>
              </a:spcBef>
              <a:spcAft>
                <a:spcPts val="0"/>
              </a:spcAft>
              <a:buClr>
                <a:schemeClr val="dk1"/>
              </a:buClr>
              <a:buSzPts val="1600"/>
              <a:buChar char="○"/>
              <a:defRPr sz="1600"/>
            </a:lvl8pPr>
            <a:lvl9pPr marL="4114800" lvl="8" indent="-330200" algn="l" rtl="0">
              <a:lnSpc>
                <a:spcPct val="115000"/>
              </a:lnSpc>
              <a:spcBef>
                <a:spcPts val="320"/>
              </a:spcBef>
              <a:spcAft>
                <a:spcPts val="0"/>
              </a:spcAft>
              <a:buClr>
                <a:schemeClr val="dk1"/>
              </a:buClr>
              <a:buSzPts val="1600"/>
              <a:buChar char="■"/>
              <a:defRPr sz="1600"/>
            </a:lvl9pPr>
          </a:lstStyle>
          <a:p>
            <a:endParaRPr/>
          </a:p>
        </p:txBody>
      </p:sp>
      <p:sp>
        <p:nvSpPr>
          <p:cNvPr id="164" name="Google Shape;164;g2eb1ecce5f8_0_152"/>
          <p:cNvSpPr txBox="1">
            <a:spLocks noGrp="1"/>
          </p:cNvSpPr>
          <p:nvPr>
            <p:ph type="title"/>
          </p:nvPr>
        </p:nvSpPr>
        <p:spPr>
          <a:xfrm>
            <a:off x="457200" y="283412"/>
            <a:ext cx="8229600" cy="8574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65" name="Google Shape;165;g2eb1ecce5f8_0_152"/>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lvl1pPr marL="0" marR="0" lvl="0"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66"/>
        <p:cNvGrpSpPr/>
        <p:nvPr/>
      </p:nvGrpSpPr>
      <p:grpSpPr>
        <a:xfrm>
          <a:off x="0" y="0"/>
          <a:ext cx="0" cy="0"/>
          <a:chOff x="0" y="0"/>
          <a:chExt cx="0" cy="0"/>
        </a:xfrm>
      </p:grpSpPr>
      <p:sp>
        <p:nvSpPr>
          <p:cNvPr id="167" name="Google Shape;167;g2eb1ecce5f8_0_157"/>
          <p:cNvSpPr txBox="1">
            <a:spLocks noGrp="1"/>
          </p:cNvSpPr>
          <p:nvPr>
            <p:ph type="body" idx="1"/>
          </p:nvPr>
        </p:nvSpPr>
        <p:spPr>
          <a:xfrm>
            <a:off x="457200" y="1151335"/>
            <a:ext cx="4040100" cy="480000"/>
          </a:xfrm>
          <a:prstGeom prst="rect">
            <a:avLst/>
          </a:prstGeom>
          <a:noFill/>
          <a:ln>
            <a:noFill/>
          </a:ln>
        </p:spPr>
        <p:txBody>
          <a:bodyPr spcFirstLastPara="1" wrap="square" lIns="91425" tIns="45700" rIns="91425" bIns="45700" anchor="b" anchorCtr="0">
            <a:normAutofit/>
          </a:bodyPr>
          <a:lstStyle>
            <a:lvl1pPr marL="457200" lvl="0" indent="-228600" algn="l" rtl="0">
              <a:lnSpc>
                <a:spcPct val="115000"/>
              </a:lnSpc>
              <a:spcBef>
                <a:spcPts val="480"/>
              </a:spcBef>
              <a:spcAft>
                <a:spcPts val="0"/>
              </a:spcAft>
              <a:buClr>
                <a:schemeClr val="dk1"/>
              </a:buClr>
              <a:buSzPts val="2400"/>
              <a:buNone/>
              <a:defRPr sz="2400" b="1"/>
            </a:lvl1pPr>
            <a:lvl2pPr marL="914400" lvl="1" indent="-228600" algn="l" rtl="0">
              <a:lnSpc>
                <a:spcPct val="115000"/>
              </a:lnSpc>
              <a:spcBef>
                <a:spcPts val="400"/>
              </a:spcBef>
              <a:spcAft>
                <a:spcPts val="0"/>
              </a:spcAft>
              <a:buClr>
                <a:schemeClr val="dk1"/>
              </a:buClr>
              <a:buSzPts val="2000"/>
              <a:buNone/>
              <a:defRPr sz="2000" b="1"/>
            </a:lvl2pPr>
            <a:lvl3pPr marL="1371600" lvl="2" indent="-228600" algn="l" rtl="0">
              <a:lnSpc>
                <a:spcPct val="115000"/>
              </a:lnSpc>
              <a:spcBef>
                <a:spcPts val="360"/>
              </a:spcBef>
              <a:spcAft>
                <a:spcPts val="0"/>
              </a:spcAft>
              <a:buClr>
                <a:schemeClr val="dk1"/>
              </a:buClr>
              <a:buSzPts val="1800"/>
              <a:buNone/>
              <a:defRPr sz="1800" b="1"/>
            </a:lvl3pPr>
            <a:lvl4pPr marL="1828800" lvl="3" indent="-228600" algn="l" rtl="0">
              <a:lnSpc>
                <a:spcPct val="115000"/>
              </a:lnSpc>
              <a:spcBef>
                <a:spcPts val="320"/>
              </a:spcBef>
              <a:spcAft>
                <a:spcPts val="0"/>
              </a:spcAft>
              <a:buClr>
                <a:schemeClr val="dk1"/>
              </a:buClr>
              <a:buSzPts val="1600"/>
              <a:buNone/>
              <a:defRPr sz="1600" b="1"/>
            </a:lvl4pPr>
            <a:lvl5pPr marL="2286000" lvl="4" indent="-228600" algn="l" rtl="0">
              <a:lnSpc>
                <a:spcPct val="115000"/>
              </a:lnSpc>
              <a:spcBef>
                <a:spcPts val="320"/>
              </a:spcBef>
              <a:spcAft>
                <a:spcPts val="0"/>
              </a:spcAft>
              <a:buClr>
                <a:schemeClr val="dk1"/>
              </a:buClr>
              <a:buSzPts val="1600"/>
              <a:buNone/>
              <a:defRPr sz="1600" b="1"/>
            </a:lvl5pPr>
            <a:lvl6pPr marL="2743200" lvl="5" indent="-228600" algn="l" rtl="0">
              <a:lnSpc>
                <a:spcPct val="115000"/>
              </a:lnSpc>
              <a:spcBef>
                <a:spcPts val="320"/>
              </a:spcBef>
              <a:spcAft>
                <a:spcPts val="0"/>
              </a:spcAft>
              <a:buClr>
                <a:schemeClr val="dk1"/>
              </a:buClr>
              <a:buSzPts val="1600"/>
              <a:buNone/>
              <a:defRPr sz="1600" b="1"/>
            </a:lvl6pPr>
            <a:lvl7pPr marL="3200400" lvl="6" indent="-228600" algn="l" rtl="0">
              <a:lnSpc>
                <a:spcPct val="115000"/>
              </a:lnSpc>
              <a:spcBef>
                <a:spcPts val="320"/>
              </a:spcBef>
              <a:spcAft>
                <a:spcPts val="0"/>
              </a:spcAft>
              <a:buClr>
                <a:schemeClr val="dk1"/>
              </a:buClr>
              <a:buSzPts val="1600"/>
              <a:buNone/>
              <a:defRPr sz="1600" b="1"/>
            </a:lvl7pPr>
            <a:lvl8pPr marL="3657600" lvl="7" indent="-228600" algn="l" rtl="0">
              <a:lnSpc>
                <a:spcPct val="115000"/>
              </a:lnSpc>
              <a:spcBef>
                <a:spcPts val="320"/>
              </a:spcBef>
              <a:spcAft>
                <a:spcPts val="0"/>
              </a:spcAft>
              <a:buClr>
                <a:schemeClr val="dk1"/>
              </a:buClr>
              <a:buSzPts val="1600"/>
              <a:buNone/>
              <a:defRPr sz="1600" b="1"/>
            </a:lvl8pPr>
            <a:lvl9pPr marL="4114800" lvl="8" indent="-228600" algn="l" rtl="0">
              <a:lnSpc>
                <a:spcPct val="115000"/>
              </a:lnSpc>
              <a:spcBef>
                <a:spcPts val="320"/>
              </a:spcBef>
              <a:spcAft>
                <a:spcPts val="0"/>
              </a:spcAft>
              <a:buClr>
                <a:schemeClr val="dk1"/>
              </a:buClr>
              <a:buSzPts val="1600"/>
              <a:buNone/>
              <a:defRPr sz="1600" b="1"/>
            </a:lvl9pPr>
          </a:lstStyle>
          <a:p>
            <a:endParaRPr/>
          </a:p>
        </p:txBody>
      </p:sp>
      <p:sp>
        <p:nvSpPr>
          <p:cNvPr id="168" name="Google Shape;168;g2eb1ecce5f8_0_157"/>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rtl="0">
              <a:lnSpc>
                <a:spcPct val="115000"/>
              </a:lnSpc>
              <a:spcBef>
                <a:spcPts val="480"/>
              </a:spcBef>
              <a:spcAft>
                <a:spcPts val="0"/>
              </a:spcAft>
              <a:buClr>
                <a:schemeClr val="dk1"/>
              </a:buClr>
              <a:buSzPts val="2400"/>
              <a:buChar char="●"/>
              <a:defRPr sz="2400"/>
            </a:lvl1pPr>
            <a:lvl2pPr marL="914400" lvl="1" indent="-355600" algn="l" rtl="0">
              <a:lnSpc>
                <a:spcPct val="115000"/>
              </a:lnSpc>
              <a:spcBef>
                <a:spcPts val="400"/>
              </a:spcBef>
              <a:spcAft>
                <a:spcPts val="0"/>
              </a:spcAft>
              <a:buClr>
                <a:schemeClr val="dk1"/>
              </a:buClr>
              <a:buSzPts val="2000"/>
              <a:buChar char="○"/>
              <a:defRPr sz="2000"/>
            </a:lvl2pPr>
            <a:lvl3pPr marL="1371600" lvl="2" indent="-342900" algn="l" rtl="0">
              <a:lnSpc>
                <a:spcPct val="115000"/>
              </a:lnSpc>
              <a:spcBef>
                <a:spcPts val="360"/>
              </a:spcBef>
              <a:spcAft>
                <a:spcPts val="0"/>
              </a:spcAft>
              <a:buClr>
                <a:schemeClr val="dk1"/>
              </a:buClr>
              <a:buSzPts val="1800"/>
              <a:buChar char="■"/>
              <a:defRPr sz="1800"/>
            </a:lvl3pPr>
            <a:lvl4pPr marL="1828800" lvl="3" indent="-330200" algn="l" rtl="0">
              <a:lnSpc>
                <a:spcPct val="115000"/>
              </a:lnSpc>
              <a:spcBef>
                <a:spcPts val="320"/>
              </a:spcBef>
              <a:spcAft>
                <a:spcPts val="0"/>
              </a:spcAft>
              <a:buClr>
                <a:schemeClr val="dk1"/>
              </a:buClr>
              <a:buSzPts val="1600"/>
              <a:buChar char="●"/>
              <a:defRPr sz="1600"/>
            </a:lvl4pPr>
            <a:lvl5pPr marL="2286000" lvl="4" indent="-330200" algn="l" rtl="0">
              <a:lnSpc>
                <a:spcPct val="115000"/>
              </a:lnSpc>
              <a:spcBef>
                <a:spcPts val="320"/>
              </a:spcBef>
              <a:spcAft>
                <a:spcPts val="0"/>
              </a:spcAft>
              <a:buClr>
                <a:schemeClr val="dk1"/>
              </a:buClr>
              <a:buSzPts val="1600"/>
              <a:buChar char="○"/>
              <a:defRPr sz="1600"/>
            </a:lvl5pPr>
            <a:lvl6pPr marL="2743200" lvl="5" indent="-330200" algn="l" rtl="0">
              <a:lnSpc>
                <a:spcPct val="115000"/>
              </a:lnSpc>
              <a:spcBef>
                <a:spcPts val="320"/>
              </a:spcBef>
              <a:spcAft>
                <a:spcPts val="0"/>
              </a:spcAft>
              <a:buClr>
                <a:schemeClr val="dk1"/>
              </a:buClr>
              <a:buSzPts val="1600"/>
              <a:buChar char="■"/>
              <a:defRPr sz="1600"/>
            </a:lvl6pPr>
            <a:lvl7pPr marL="3200400" lvl="6" indent="-330200" algn="l" rtl="0">
              <a:lnSpc>
                <a:spcPct val="115000"/>
              </a:lnSpc>
              <a:spcBef>
                <a:spcPts val="320"/>
              </a:spcBef>
              <a:spcAft>
                <a:spcPts val="0"/>
              </a:spcAft>
              <a:buClr>
                <a:schemeClr val="dk1"/>
              </a:buClr>
              <a:buSzPts val="1600"/>
              <a:buChar char="●"/>
              <a:defRPr sz="1600"/>
            </a:lvl7pPr>
            <a:lvl8pPr marL="3657600" lvl="7" indent="-330200" algn="l" rtl="0">
              <a:lnSpc>
                <a:spcPct val="115000"/>
              </a:lnSpc>
              <a:spcBef>
                <a:spcPts val="320"/>
              </a:spcBef>
              <a:spcAft>
                <a:spcPts val="0"/>
              </a:spcAft>
              <a:buClr>
                <a:schemeClr val="dk1"/>
              </a:buClr>
              <a:buSzPts val="1600"/>
              <a:buChar char="○"/>
              <a:defRPr sz="1600"/>
            </a:lvl8pPr>
            <a:lvl9pPr marL="4114800" lvl="8" indent="-330200" algn="l" rtl="0">
              <a:lnSpc>
                <a:spcPct val="115000"/>
              </a:lnSpc>
              <a:spcBef>
                <a:spcPts val="320"/>
              </a:spcBef>
              <a:spcAft>
                <a:spcPts val="0"/>
              </a:spcAft>
              <a:buClr>
                <a:schemeClr val="dk1"/>
              </a:buClr>
              <a:buSzPts val="1600"/>
              <a:buChar char="■"/>
              <a:defRPr sz="1600"/>
            </a:lvl9pPr>
          </a:lstStyle>
          <a:p>
            <a:endParaRPr/>
          </a:p>
        </p:txBody>
      </p:sp>
      <p:sp>
        <p:nvSpPr>
          <p:cNvPr id="169" name="Google Shape;169;g2eb1ecce5f8_0_157"/>
          <p:cNvSpPr txBox="1">
            <a:spLocks noGrp="1"/>
          </p:cNvSpPr>
          <p:nvPr>
            <p:ph type="body" idx="3"/>
          </p:nvPr>
        </p:nvSpPr>
        <p:spPr>
          <a:xfrm>
            <a:off x="4645025" y="1151335"/>
            <a:ext cx="4041900" cy="480000"/>
          </a:xfrm>
          <a:prstGeom prst="rect">
            <a:avLst/>
          </a:prstGeom>
          <a:noFill/>
          <a:ln>
            <a:noFill/>
          </a:ln>
        </p:spPr>
        <p:txBody>
          <a:bodyPr spcFirstLastPara="1" wrap="square" lIns="91425" tIns="45700" rIns="91425" bIns="45700" anchor="b" anchorCtr="0">
            <a:normAutofit/>
          </a:bodyPr>
          <a:lstStyle>
            <a:lvl1pPr marL="457200" lvl="0" indent="-228600" algn="l" rtl="0">
              <a:lnSpc>
                <a:spcPct val="115000"/>
              </a:lnSpc>
              <a:spcBef>
                <a:spcPts val="480"/>
              </a:spcBef>
              <a:spcAft>
                <a:spcPts val="0"/>
              </a:spcAft>
              <a:buClr>
                <a:schemeClr val="dk1"/>
              </a:buClr>
              <a:buSzPts val="2400"/>
              <a:buNone/>
              <a:defRPr sz="2400" b="1"/>
            </a:lvl1pPr>
            <a:lvl2pPr marL="914400" lvl="1" indent="-228600" algn="l" rtl="0">
              <a:lnSpc>
                <a:spcPct val="115000"/>
              </a:lnSpc>
              <a:spcBef>
                <a:spcPts val="400"/>
              </a:spcBef>
              <a:spcAft>
                <a:spcPts val="0"/>
              </a:spcAft>
              <a:buClr>
                <a:schemeClr val="dk1"/>
              </a:buClr>
              <a:buSzPts val="2000"/>
              <a:buNone/>
              <a:defRPr sz="2000" b="1"/>
            </a:lvl2pPr>
            <a:lvl3pPr marL="1371600" lvl="2" indent="-228600" algn="l" rtl="0">
              <a:lnSpc>
                <a:spcPct val="115000"/>
              </a:lnSpc>
              <a:spcBef>
                <a:spcPts val="360"/>
              </a:spcBef>
              <a:spcAft>
                <a:spcPts val="0"/>
              </a:spcAft>
              <a:buClr>
                <a:schemeClr val="dk1"/>
              </a:buClr>
              <a:buSzPts val="1800"/>
              <a:buNone/>
              <a:defRPr sz="1800" b="1"/>
            </a:lvl3pPr>
            <a:lvl4pPr marL="1828800" lvl="3" indent="-228600" algn="l" rtl="0">
              <a:lnSpc>
                <a:spcPct val="115000"/>
              </a:lnSpc>
              <a:spcBef>
                <a:spcPts val="320"/>
              </a:spcBef>
              <a:spcAft>
                <a:spcPts val="0"/>
              </a:spcAft>
              <a:buClr>
                <a:schemeClr val="dk1"/>
              </a:buClr>
              <a:buSzPts val="1600"/>
              <a:buNone/>
              <a:defRPr sz="1600" b="1"/>
            </a:lvl4pPr>
            <a:lvl5pPr marL="2286000" lvl="4" indent="-228600" algn="l" rtl="0">
              <a:lnSpc>
                <a:spcPct val="115000"/>
              </a:lnSpc>
              <a:spcBef>
                <a:spcPts val="320"/>
              </a:spcBef>
              <a:spcAft>
                <a:spcPts val="0"/>
              </a:spcAft>
              <a:buClr>
                <a:schemeClr val="dk1"/>
              </a:buClr>
              <a:buSzPts val="1600"/>
              <a:buNone/>
              <a:defRPr sz="1600" b="1"/>
            </a:lvl5pPr>
            <a:lvl6pPr marL="2743200" lvl="5" indent="-228600" algn="l" rtl="0">
              <a:lnSpc>
                <a:spcPct val="115000"/>
              </a:lnSpc>
              <a:spcBef>
                <a:spcPts val="320"/>
              </a:spcBef>
              <a:spcAft>
                <a:spcPts val="0"/>
              </a:spcAft>
              <a:buClr>
                <a:schemeClr val="dk1"/>
              </a:buClr>
              <a:buSzPts val="1600"/>
              <a:buNone/>
              <a:defRPr sz="1600" b="1"/>
            </a:lvl6pPr>
            <a:lvl7pPr marL="3200400" lvl="6" indent="-228600" algn="l" rtl="0">
              <a:lnSpc>
                <a:spcPct val="115000"/>
              </a:lnSpc>
              <a:spcBef>
                <a:spcPts val="320"/>
              </a:spcBef>
              <a:spcAft>
                <a:spcPts val="0"/>
              </a:spcAft>
              <a:buClr>
                <a:schemeClr val="dk1"/>
              </a:buClr>
              <a:buSzPts val="1600"/>
              <a:buNone/>
              <a:defRPr sz="1600" b="1"/>
            </a:lvl7pPr>
            <a:lvl8pPr marL="3657600" lvl="7" indent="-228600" algn="l" rtl="0">
              <a:lnSpc>
                <a:spcPct val="115000"/>
              </a:lnSpc>
              <a:spcBef>
                <a:spcPts val="320"/>
              </a:spcBef>
              <a:spcAft>
                <a:spcPts val="0"/>
              </a:spcAft>
              <a:buClr>
                <a:schemeClr val="dk1"/>
              </a:buClr>
              <a:buSzPts val="1600"/>
              <a:buNone/>
              <a:defRPr sz="1600" b="1"/>
            </a:lvl8pPr>
            <a:lvl9pPr marL="4114800" lvl="8" indent="-228600" algn="l" rtl="0">
              <a:lnSpc>
                <a:spcPct val="115000"/>
              </a:lnSpc>
              <a:spcBef>
                <a:spcPts val="320"/>
              </a:spcBef>
              <a:spcAft>
                <a:spcPts val="0"/>
              </a:spcAft>
              <a:buClr>
                <a:schemeClr val="dk1"/>
              </a:buClr>
              <a:buSzPts val="1600"/>
              <a:buNone/>
              <a:defRPr sz="1600" b="1"/>
            </a:lvl9pPr>
          </a:lstStyle>
          <a:p>
            <a:endParaRPr/>
          </a:p>
        </p:txBody>
      </p:sp>
      <p:sp>
        <p:nvSpPr>
          <p:cNvPr id="170" name="Google Shape;170;g2eb1ecce5f8_0_157"/>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lnSpc>
                <a:spcPct val="115000"/>
              </a:lnSpc>
              <a:spcBef>
                <a:spcPts val="480"/>
              </a:spcBef>
              <a:spcAft>
                <a:spcPts val="0"/>
              </a:spcAft>
              <a:buClr>
                <a:schemeClr val="dk1"/>
              </a:buClr>
              <a:buSzPts val="2400"/>
              <a:buChar char="●"/>
              <a:defRPr sz="2400"/>
            </a:lvl1pPr>
            <a:lvl2pPr marL="914400" lvl="1" indent="-355600" algn="l" rtl="0">
              <a:lnSpc>
                <a:spcPct val="115000"/>
              </a:lnSpc>
              <a:spcBef>
                <a:spcPts val="400"/>
              </a:spcBef>
              <a:spcAft>
                <a:spcPts val="0"/>
              </a:spcAft>
              <a:buClr>
                <a:schemeClr val="dk1"/>
              </a:buClr>
              <a:buSzPts val="2000"/>
              <a:buChar char="○"/>
              <a:defRPr sz="2000"/>
            </a:lvl2pPr>
            <a:lvl3pPr marL="1371600" lvl="2" indent="-342900" algn="l" rtl="0">
              <a:lnSpc>
                <a:spcPct val="115000"/>
              </a:lnSpc>
              <a:spcBef>
                <a:spcPts val="360"/>
              </a:spcBef>
              <a:spcAft>
                <a:spcPts val="0"/>
              </a:spcAft>
              <a:buClr>
                <a:schemeClr val="dk1"/>
              </a:buClr>
              <a:buSzPts val="1800"/>
              <a:buChar char="■"/>
              <a:defRPr sz="1800"/>
            </a:lvl3pPr>
            <a:lvl4pPr marL="1828800" lvl="3" indent="-330200" algn="l" rtl="0">
              <a:lnSpc>
                <a:spcPct val="115000"/>
              </a:lnSpc>
              <a:spcBef>
                <a:spcPts val="320"/>
              </a:spcBef>
              <a:spcAft>
                <a:spcPts val="0"/>
              </a:spcAft>
              <a:buClr>
                <a:schemeClr val="dk1"/>
              </a:buClr>
              <a:buSzPts val="1600"/>
              <a:buChar char="●"/>
              <a:defRPr sz="1600"/>
            </a:lvl4pPr>
            <a:lvl5pPr marL="2286000" lvl="4" indent="-330200" algn="l" rtl="0">
              <a:lnSpc>
                <a:spcPct val="115000"/>
              </a:lnSpc>
              <a:spcBef>
                <a:spcPts val="320"/>
              </a:spcBef>
              <a:spcAft>
                <a:spcPts val="0"/>
              </a:spcAft>
              <a:buClr>
                <a:schemeClr val="dk1"/>
              </a:buClr>
              <a:buSzPts val="1600"/>
              <a:buChar char="○"/>
              <a:defRPr sz="1600"/>
            </a:lvl5pPr>
            <a:lvl6pPr marL="2743200" lvl="5" indent="-330200" algn="l" rtl="0">
              <a:lnSpc>
                <a:spcPct val="115000"/>
              </a:lnSpc>
              <a:spcBef>
                <a:spcPts val="320"/>
              </a:spcBef>
              <a:spcAft>
                <a:spcPts val="0"/>
              </a:spcAft>
              <a:buClr>
                <a:schemeClr val="dk1"/>
              </a:buClr>
              <a:buSzPts val="1600"/>
              <a:buChar char="■"/>
              <a:defRPr sz="1600"/>
            </a:lvl6pPr>
            <a:lvl7pPr marL="3200400" lvl="6" indent="-330200" algn="l" rtl="0">
              <a:lnSpc>
                <a:spcPct val="115000"/>
              </a:lnSpc>
              <a:spcBef>
                <a:spcPts val="320"/>
              </a:spcBef>
              <a:spcAft>
                <a:spcPts val="0"/>
              </a:spcAft>
              <a:buClr>
                <a:schemeClr val="dk1"/>
              </a:buClr>
              <a:buSzPts val="1600"/>
              <a:buChar char="●"/>
              <a:defRPr sz="1600"/>
            </a:lvl7pPr>
            <a:lvl8pPr marL="3657600" lvl="7" indent="-330200" algn="l" rtl="0">
              <a:lnSpc>
                <a:spcPct val="115000"/>
              </a:lnSpc>
              <a:spcBef>
                <a:spcPts val="320"/>
              </a:spcBef>
              <a:spcAft>
                <a:spcPts val="0"/>
              </a:spcAft>
              <a:buClr>
                <a:schemeClr val="dk1"/>
              </a:buClr>
              <a:buSzPts val="1600"/>
              <a:buChar char="○"/>
              <a:defRPr sz="1600"/>
            </a:lvl8pPr>
            <a:lvl9pPr marL="4114800" lvl="8" indent="-330200" algn="l" rtl="0">
              <a:lnSpc>
                <a:spcPct val="115000"/>
              </a:lnSpc>
              <a:spcBef>
                <a:spcPts val="320"/>
              </a:spcBef>
              <a:spcAft>
                <a:spcPts val="0"/>
              </a:spcAft>
              <a:buClr>
                <a:schemeClr val="dk1"/>
              </a:buClr>
              <a:buSzPts val="1600"/>
              <a:buChar char="■"/>
              <a:defRPr sz="1600"/>
            </a:lvl9pPr>
          </a:lstStyle>
          <a:p>
            <a:endParaRPr/>
          </a:p>
        </p:txBody>
      </p:sp>
      <p:sp>
        <p:nvSpPr>
          <p:cNvPr id="171" name="Google Shape;171;g2eb1ecce5f8_0_157"/>
          <p:cNvSpPr txBox="1">
            <a:spLocks noGrp="1"/>
          </p:cNvSpPr>
          <p:nvPr>
            <p:ph type="title"/>
          </p:nvPr>
        </p:nvSpPr>
        <p:spPr>
          <a:xfrm>
            <a:off x="457200" y="283412"/>
            <a:ext cx="8229600" cy="8574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72" name="Google Shape;172;g2eb1ecce5f8_0_157"/>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lvl1pPr marL="0" marR="0" lvl="0"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_HEADER_2">
  <p:cSld name="SECTION_HEADER_2">
    <p:spTree>
      <p:nvGrpSpPr>
        <p:cNvPr id="1" name="Shape 173"/>
        <p:cNvGrpSpPr/>
        <p:nvPr/>
      </p:nvGrpSpPr>
      <p:grpSpPr>
        <a:xfrm>
          <a:off x="0" y="0"/>
          <a:ext cx="0" cy="0"/>
          <a:chOff x="0" y="0"/>
          <a:chExt cx="0" cy="0"/>
        </a:xfrm>
      </p:grpSpPr>
      <p:sp>
        <p:nvSpPr>
          <p:cNvPr id="174" name="Google Shape;174;g2eb1ecce5f8_0_16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175" name="Google Shape;175;g2eb1ecce5f8_0_16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FY25 SDPBC Theme" type="blank">
  <p:cSld name="BLANK">
    <p:spTree>
      <p:nvGrpSpPr>
        <p:cNvPr id="1" name="Shape 17"/>
        <p:cNvGrpSpPr/>
        <p:nvPr/>
      </p:nvGrpSpPr>
      <p:grpSpPr>
        <a:xfrm>
          <a:off x="0" y="0"/>
          <a:ext cx="0" cy="0"/>
          <a:chOff x="0" y="0"/>
          <a:chExt cx="0" cy="0"/>
        </a:xfrm>
      </p:grpSpPr>
      <p:sp>
        <p:nvSpPr>
          <p:cNvPr id="18" name="Google Shape;18;g2eb1ecce5f8_0_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19" name="Google Shape;19;g2eb1ecce5f8_0_8"/>
          <p:cNvSpPr/>
          <p:nvPr/>
        </p:nvSpPr>
        <p:spPr>
          <a:xfrm>
            <a:off x="0" y="0"/>
            <a:ext cx="9144000" cy="34800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a:t>PHOTO</a:t>
            </a:r>
            <a:endParaRPr b="1"/>
          </a:p>
          <a:p>
            <a:pPr marL="0" lvl="0" indent="0" algn="ctr" rtl="0">
              <a:spcBef>
                <a:spcPts val="0"/>
              </a:spcBef>
              <a:spcAft>
                <a:spcPts val="0"/>
              </a:spcAft>
              <a:buNone/>
            </a:pPr>
            <a:r>
              <a:rPr lang="en-US"/>
              <a:t>(Layer 2)</a:t>
            </a: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20" name="Google Shape;20;g2eb1ecce5f8_0_8"/>
          <p:cNvSpPr/>
          <p:nvPr/>
        </p:nvSpPr>
        <p:spPr>
          <a:xfrm>
            <a:off x="-2650" y="3489350"/>
            <a:ext cx="9144000" cy="1654200"/>
          </a:xfrm>
          <a:prstGeom prst="rect">
            <a:avLst/>
          </a:prstGeom>
          <a:solidFill>
            <a:srgbClr val="0D2A6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21" name="Google Shape;21;g2eb1ecce5f8_0_8"/>
          <p:cNvCxnSpPr/>
          <p:nvPr/>
        </p:nvCxnSpPr>
        <p:spPr>
          <a:xfrm flipH="1">
            <a:off x="0" y="3470500"/>
            <a:ext cx="9157200" cy="9600"/>
          </a:xfrm>
          <a:prstGeom prst="straightConnector1">
            <a:avLst/>
          </a:prstGeom>
          <a:noFill/>
          <a:ln w="76200" cap="flat" cmpd="sng">
            <a:solidFill>
              <a:srgbClr val="00ACEC"/>
            </a:solidFill>
            <a:prstDash val="solid"/>
            <a:round/>
            <a:headEnd type="none" w="med" len="med"/>
            <a:tailEnd type="none" w="med" len="med"/>
          </a:ln>
        </p:spPr>
      </p:cxnSp>
      <p:cxnSp>
        <p:nvCxnSpPr>
          <p:cNvPr id="22" name="Google Shape;22;g2eb1ecce5f8_0_8"/>
          <p:cNvCxnSpPr/>
          <p:nvPr/>
        </p:nvCxnSpPr>
        <p:spPr>
          <a:xfrm>
            <a:off x="-3300" y="424700"/>
            <a:ext cx="9147300" cy="0"/>
          </a:xfrm>
          <a:prstGeom prst="straightConnector1">
            <a:avLst/>
          </a:prstGeom>
          <a:noFill/>
          <a:ln w="28575" cap="flat" cmpd="sng">
            <a:solidFill>
              <a:srgbClr val="F9B542"/>
            </a:solidFill>
            <a:prstDash val="solid"/>
            <a:round/>
            <a:headEnd type="none" w="med" len="med"/>
            <a:tailEnd type="none" w="med" len="med"/>
          </a:ln>
        </p:spPr>
      </p:cxnSp>
      <p:pic>
        <p:nvPicPr>
          <p:cNvPr id="23" name="Google Shape;23;g2eb1ecce5f8_0_8"/>
          <p:cNvPicPr preferRelativeResize="0"/>
          <p:nvPr/>
        </p:nvPicPr>
        <p:blipFill>
          <a:blip r:embed="rId2">
            <a:alphaModFix/>
          </a:blip>
          <a:stretch>
            <a:fillRect/>
          </a:stretch>
        </p:blipFill>
        <p:spPr>
          <a:xfrm>
            <a:off x="6600" y="0"/>
            <a:ext cx="9144000" cy="5143500"/>
          </a:xfrm>
          <a:prstGeom prst="rect">
            <a:avLst/>
          </a:prstGeom>
          <a:noFill/>
          <a:ln>
            <a:noFill/>
          </a:ln>
        </p:spPr>
      </p:pic>
      <p:cxnSp>
        <p:nvCxnSpPr>
          <p:cNvPr id="24" name="Google Shape;24;g2eb1ecce5f8_0_8"/>
          <p:cNvCxnSpPr/>
          <p:nvPr/>
        </p:nvCxnSpPr>
        <p:spPr>
          <a:xfrm>
            <a:off x="-3300" y="3426475"/>
            <a:ext cx="9152100" cy="1500"/>
          </a:xfrm>
          <a:prstGeom prst="straightConnector1">
            <a:avLst/>
          </a:prstGeom>
          <a:noFill/>
          <a:ln w="28575" cap="flat" cmpd="sng">
            <a:solidFill>
              <a:srgbClr val="F9B542"/>
            </a:solidFill>
            <a:prstDash val="solid"/>
            <a:round/>
            <a:headEnd type="none" w="med" len="med"/>
            <a:tailEnd type="none" w="med" len="med"/>
          </a:ln>
        </p:spPr>
      </p:cxnSp>
      <p:sp>
        <p:nvSpPr>
          <p:cNvPr id="25" name="Google Shape;25;g2eb1ecce5f8_0_8"/>
          <p:cNvSpPr txBox="1"/>
          <p:nvPr/>
        </p:nvSpPr>
        <p:spPr>
          <a:xfrm>
            <a:off x="452900" y="3489350"/>
            <a:ext cx="4575900" cy="1251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b="1">
                <a:solidFill>
                  <a:srgbClr val="06AEEF"/>
                </a:solidFill>
                <a:latin typeface="Montserrat"/>
                <a:ea typeface="Montserrat"/>
                <a:cs typeface="Montserrat"/>
                <a:sym typeface="Montserrat"/>
              </a:rPr>
              <a:t>TITLE</a:t>
            </a:r>
            <a:endParaRPr sz="2000" b="1">
              <a:solidFill>
                <a:srgbClr val="06AEE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US" sz="2000">
                <a:solidFill>
                  <a:schemeClr val="lt2"/>
                </a:solidFill>
                <a:latin typeface="Montserrat Light"/>
                <a:ea typeface="Montserrat Light"/>
                <a:cs typeface="Montserrat Light"/>
                <a:sym typeface="Montserrat Light"/>
              </a:rPr>
              <a:t>Subtitle</a:t>
            </a:r>
            <a:endParaRPr sz="2000">
              <a:solidFill>
                <a:schemeClr val="lt2"/>
              </a:solidFill>
              <a:latin typeface="Montserrat Light"/>
              <a:ea typeface="Montserrat Light"/>
              <a:cs typeface="Montserrat Light"/>
              <a:sym typeface="Montserrat Light"/>
            </a:endParaRPr>
          </a:p>
        </p:txBody>
      </p:sp>
      <p:sp>
        <p:nvSpPr>
          <p:cNvPr id="26" name="Google Shape;26;g2eb1ecce5f8_0_8"/>
          <p:cNvSpPr txBox="1"/>
          <p:nvPr/>
        </p:nvSpPr>
        <p:spPr>
          <a:xfrm>
            <a:off x="5712050" y="3623288"/>
            <a:ext cx="3432000" cy="6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a:solidFill>
                  <a:schemeClr val="lt1"/>
                </a:solidFill>
                <a:latin typeface="Montserrat Black"/>
                <a:ea typeface="Montserrat Black"/>
                <a:cs typeface="Montserrat Black"/>
                <a:sym typeface="Montserrat Black"/>
              </a:rPr>
              <a:t>NAME</a:t>
            </a:r>
            <a:endParaRPr>
              <a:solidFill>
                <a:schemeClr val="lt1"/>
              </a:solidFill>
              <a:latin typeface="Montserrat Black"/>
              <a:ea typeface="Montserrat Black"/>
              <a:cs typeface="Montserrat Black"/>
              <a:sym typeface="Montserrat Black"/>
            </a:endParaRPr>
          </a:p>
          <a:p>
            <a:pPr marL="0" lvl="0" indent="0" algn="l" rtl="0">
              <a:lnSpc>
                <a:spcPct val="115000"/>
              </a:lnSpc>
              <a:spcBef>
                <a:spcPts val="0"/>
              </a:spcBef>
              <a:spcAft>
                <a:spcPts val="0"/>
              </a:spcAft>
              <a:buNone/>
            </a:pPr>
            <a:r>
              <a:rPr lang="en-US">
                <a:solidFill>
                  <a:schemeClr val="lt1"/>
                </a:solidFill>
                <a:latin typeface="Montserrat Light"/>
                <a:ea typeface="Montserrat Light"/>
                <a:cs typeface="Montserrat Light"/>
                <a:sym typeface="Montserrat Light"/>
              </a:rPr>
              <a:t>Position, Title Case </a:t>
            </a:r>
            <a:endParaRPr>
              <a:solidFill>
                <a:schemeClr val="lt1"/>
              </a:solidFill>
              <a:latin typeface="Montserrat Light"/>
              <a:ea typeface="Montserrat Light"/>
              <a:cs typeface="Montserrat Light"/>
              <a:sym typeface="Montserrat Light"/>
            </a:endParaRPr>
          </a:p>
        </p:txBody>
      </p:sp>
      <p:sp>
        <p:nvSpPr>
          <p:cNvPr id="27" name="Google Shape;27;g2eb1ecce5f8_0_8"/>
          <p:cNvSpPr txBox="1"/>
          <p:nvPr/>
        </p:nvSpPr>
        <p:spPr>
          <a:xfrm>
            <a:off x="5712050" y="4227513"/>
            <a:ext cx="3361500" cy="37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lt1"/>
                </a:solidFill>
                <a:latin typeface="Montserrat Light"/>
                <a:ea typeface="Montserrat Light"/>
                <a:cs typeface="Montserrat Light"/>
                <a:sym typeface="Montserrat Light"/>
              </a:rPr>
              <a:t>Month Day, Year</a:t>
            </a:r>
            <a:endParaRPr>
              <a:solidFill>
                <a:schemeClr val="lt1"/>
              </a:solidFill>
              <a:latin typeface="Montserrat Light"/>
              <a:ea typeface="Montserrat Light"/>
              <a:cs typeface="Montserrat Light"/>
              <a:sym typeface="Montserrat Light"/>
            </a:endParaRPr>
          </a:p>
        </p:txBody>
      </p:sp>
      <p:cxnSp>
        <p:nvCxnSpPr>
          <p:cNvPr id="28" name="Google Shape;28;g2eb1ecce5f8_0_8"/>
          <p:cNvCxnSpPr/>
          <p:nvPr/>
        </p:nvCxnSpPr>
        <p:spPr>
          <a:xfrm flipH="1">
            <a:off x="5651275" y="3731450"/>
            <a:ext cx="4800" cy="775800"/>
          </a:xfrm>
          <a:prstGeom prst="straightConnector1">
            <a:avLst/>
          </a:prstGeom>
          <a:noFill/>
          <a:ln w="9525" cap="flat" cmpd="sng">
            <a:solidFill>
              <a:srgbClr val="F9AD1B"/>
            </a:solidFill>
            <a:prstDash val="solid"/>
            <a:round/>
            <a:headEnd type="none" w="med" len="med"/>
            <a:tailEnd type="none" w="med" len="med"/>
          </a:ln>
        </p:spPr>
      </p:cxnSp>
      <p:sp>
        <p:nvSpPr>
          <p:cNvPr id="29" name="Google Shape;29;g2eb1ecce5f8_0_8"/>
          <p:cNvSpPr txBox="1">
            <a:spLocks noGrp="1"/>
          </p:cNvSpPr>
          <p:nvPr>
            <p:ph type="sldNum" idx="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1 1 1 1 1 1 1 1 1 1 1 1 1 1 1 3">
  <p:cSld name="TITLE_1_1_1_1_1_1_1_1_1_1_1_1_1_1_1_3">
    <p:spTree>
      <p:nvGrpSpPr>
        <p:cNvPr id="1" name="Shape 30"/>
        <p:cNvGrpSpPr/>
        <p:nvPr/>
      </p:nvGrpSpPr>
      <p:grpSpPr>
        <a:xfrm>
          <a:off x="0" y="0"/>
          <a:ext cx="0" cy="0"/>
          <a:chOff x="0" y="0"/>
          <a:chExt cx="0" cy="0"/>
        </a:xfrm>
      </p:grpSpPr>
      <p:pic>
        <p:nvPicPr>
          <p:cNvPr id="31" name="Google Shape;31;g2eb1ecce5f8_0_21"/>
          <p:cNvPicPr preferRelativeResize="0"/>
          <p:nvPr/>
        </p:nvPicPr>
        <p:blipFill>
          <a:blip r:embed="rId2">
            <a:alphaModFix/>
          </a:blip>
          <a:stretch>
            <a:fillRect/>
          </a:stretch>
        </p:blipFill>
        <p:spPr>
          <a:xfrm>
            <a:off x="0" y="0"/>
            <a:ext cx="9144000" cy="5143505"/>
          </a:xfrm>
          <a:prstGeom prst="rect">
            <a:avLst/>
          </a:prstGeom>
          <a:noFill/>
          <a:ln>
            <a:noFill/>
          </a:ln>
        </p:spPr>
      </p:pic>
      <p:sp>
        <p:nvSpPr>
          <p:cNvPr id="32" name="Google Shape;32;g2eb1ecce5f8_0_2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33"/>
        <p:cNvGrpSpPr/>
        <p:nvPr/>
      </p:nvGrpSpPr>
      <p:grpSpPr>
        <a:xfrm>
          <a:off x="0" y="0"/>
          <a:ext cx="0" cy="0"/>
          <a:chOff x="0" y="0"/>
          <a:chExt cx="0" cy="0"/>
        </a:xfrm>
      </p:grpSpPr>
      <p:sp>
        <p:nvSpPr>
          <p:cNvPr id="34" name="Google Shape;34;g2eb1ecce5f8_0_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35" name="Google Shape;35;g2eb1ecce5f8_0_24"/>
          <p:cNvSpPr/>
          <p:nvPr/>
        </p:nvSpPr>
        <p:spPr>
          <a:xfrm flipH="1">
            <a:off x="7752350" y="274600"/>
            <a:ext cx="1389000" cy="4482900"/>
          </a:xfrm>
          <a:prstGeom prst="rtTriangle">
            <a:avLst/>
          </a:prstGeom>
          <a:solidFill>
            <a:srgbClr val="0A27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36" name="Google Shape;36;g2eb1ecce5f8_0_24"/>
          <p:cNvCxnSpPr/>
          <p:nvPr/>
        </p:nvCxnSpPr>
        <p:spPr>
          <a:xfrm flipH="1">
            <a:off x="7752375" y="377575"/>
            <a:ext cx="1377900" cy="4372200"/>
          </a:xfrm>
          <a:prstGeom prst="straightConnector1">
            <a:avLst/>
          </a:prstGeom>
          <a:noFill/>
          <a:ln w="76200" cap="flat" cmpd="sng">
            <a:solidFill>
              <a:srgbClr val="00ACEC"/>
            </a:solidFill>
            <a:prstDash val="solid"/>
            <a:round/>
            <a:headEnd type="none" w="med" len="med"/>
            <a:tailEnd type="none" w="med" len="med"/>
          </a:ln>
        </p:spPr>
      </p:cxnSp>
      <p:sp>
        <p:nvSpPr>
          <p:cNvPr id="37" name="Google Shape;37;g2eb1ecce5f8_0_24"/>
          <p:cNvSpPr/>
          <p:nvPr/>
        </p:nvSpPr>
        <p:spPr>
          <a:xfrm>
            <a:off x="2738750" y="331500"/>
            <a:ext cx="6405300" cy="48042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a:t>PHOTO</a:t>
            </a:r>
            <a:endParaRPr b="1"/>
          </a:p>
          <a:p>
            <a:pPr marL="0" lvl="0" indent="0" algn="ctr" rtl="0">
              <a:spcBef>
                <a:spcPts val="0"/>
              </a:spcBef>
              <a:spcAft>
                <a:spcPts val="0"/>
              </a:spcAft>
              <a:buNone/>
            </a:pPr>
            <a:r>
              <a:rPr lang="en-US"/>
              <a:t>(Layer 2)</a:t>
            </a: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38" name="Google Shape;38;g2eb1ecce5f8_0_24"/>
          <p:cNvSpPr/>
          <p:nvPr/>
        </p:nvSpPr>
        <p:spPr>
          <a:xfrm>
            <a:off x="-2650" y="0"/>
            <a:ext cx="2741400" cy="5143500"/>
          </a:xfrm>
          <a:prstGeom prst="rect">
            <a:avLst/>
          </a:prstGeom>
          <a:solidFill>
            <a:srgbClr val="0D2A6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39" name="Google Shape;39;g2eb1ecce5f8_0_24"/>
          <p:cNvCxnSpPr/>
          <p:nvPr/>
        </p:nvCxnSpPr>
        <p:spPr>
          <a:xfrm>
            <a:off x="2738750" y="393000"/>
            <a:ext cx="17100" cy="4387200"/>
          </a:xfrm>
          <a:prstGeom prst="straightConnector1">
            <a:avLst/>
          </a:prstGeom>
          <a:noFill/>
          <a:ln w="28575" cap="flat" cmpd="sng">
            <a:solidFill>
              <a:srgbClr val="00ACEC"/>
            </a:solidFill>
            <a:prstDash val="solid"/>
            <a:round/>
            <a:headEnd type="none" w="med" len="med"/>
            <a:tailEnd type="none" w="med" len="med"/>
          </a:ln>
        </p:spPr>
      </p:cxnSp>
      <p:pic>
        <p:nvPicPr>
          <p:cNvPr id="40" name="Google Shape;40;g2eb1ecce5f8_0_24"/>
          <p:cNvPicPr preferRelativeResize="0"/>
          <p:nvPr/>
        </p:nvPicPr>
        <p:blipFill>
          <a:blip r:embed="rId2">
            <a:alphaModFix/>
          </a:blip>
          <a:stretch>
            <a:fillRect/>
          </a:stretch>
        </p:blipFill>
        <p:spPr>
          <a:xfrm>
            <a:off x="-2650" y="-8075"/>
            <a:ext cx="9153648" cy="5143500"/>
          </a:xfrm>
          <a:prstGeom prst="rect">
            <a:avLst/>
          </a:prstGeom>
          <a:noFill/>
          <a:ln>
            <a:noFill/>
          </a:ln>
        </p:spPr>
      </p:pic>
      <p:sp>
        <p:nvSpPr>
          <p:cNvPr id="41" name="Google Shape;41;g2eb1ecce5f8_0_24"/>
          <p:cNvSpPr txBox="1"/>
          <p:nvPr/>
        </p:nvSpPr>
        <p:spPr>
          <a:xfrm>
            <a:off x="163850" y="925800"/>
            <a:ext cx="2408400" cy="23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000" b="1">
                <a:solidFill>
                  <a:srgbClr val="06AEEF"/>
                </a:solidFill>
                <a:latin typeface="Montserrat"/>
                <a:ea typeface="Montserrat"/>
                <a:cs typeface="Montserrat"/>
                <a:sym typeface="Montserrat"/>
              </a:rPr>
              <a:t>TITLE</a:t>
            </a:r>
            <a:endParaRPr sz="2000" b="1">
              <a:solidFill>
                <a:srgbClr val="06AEEF"/>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2000">
                <a:solidFill>
                  <a:schemeClr val="lt2"/>
                </a:solidFill>
                <a:latin typeface="Montserrat Light"/>
                <a:ea typeface="Montserrat Light"/>
                <a:cs typeface="Montserrat Light"/>
                <a:sym typeface="Montserrat Light"/>
              </a:rPr>
              <a:t>Subtitle</a:t>
            </a:r>
            <a:endParaRPr sz="2000">
              <a:solidFill>
                <a:schemeClr val="lt2"/>
              </a:solidFill>
              <a:latin typeface="Montserrat Light"/>
              <a:ea typeface="Montserrat Light"/>
              <a:cs typeface="Montserrat Light"/>
              <a:sym typeface="Montserrat Light"/>
            </a:endParaRPr>
          </a:p>
        </p:txBody>
      </p:sp>
      <p:sp>
        <p:nvSpPr>
          <p:cNvPr id="42" name="Google Shape;42;g2eb1ecce5f8_0_24"/>
          <p:cNvSpPr txBox="1"/>
          <p:nvPr/>
        </p:nvSpPr>
        <p:spPr>
          <a:xfrm>
            <a:off x="184550" y="3238150"/>
            <a:ext cx="1896900" cy="6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a:solidFill>
                  <a:schemeClr val="lt1"/>
                </a:solidFill>
                <a:latin typeface="Montserrat Black"/>
                <a:ea typeface="Montserrat Black"/>
                <a:cs typeface="Montserrat Black"/>
                <a:sym typeface="Montserrat Black"/>
              </a:rPr>
              <a:t>NAME</a:t>
            </a:r>
            <a:endParaRPr>
              <a:solidFill>
                <a:schemeClr val="lt1"/>
              </a:solidFill>
              <a:latin typeface="Montserrat Black"/>
              <a:ea typeface="Montserrat Black"/>
              <a:cs typeface="Montserrat Black"/>
              <a:sym typeface="Montserrat Black"/>
            </a:endParaRPr>
          </a:p>
          <a:p>
            <a:pPr marL="0" lvl="0" indent="0" algn="l" rtl="0">
              <a:lnSpc>
                <a:spcPct val="115000"/>
              </a:lnSpc>
              <a:spcBef>
                <a:spcPts val="0"/>
              </a:spcBef>
              <a:spcAft>
                <a:spcPts val="0"/>
              </a:spcAft>
              <a:buNone/>
            </a:pPr>
            <a:r>
              <a:rPr lang="en-US">
                <a:solidFill>
                  <a:schemeClr val="lt1"/>
                </a:solidFill>
                <a:latin typeface="Montserrat Light"/>
                <a:ea typeface="Montserrat Light"/>
                <a:cs typeface="Montserrat Light"/>
                <a:sym typeface="Montserrat Light"/>
              </a:rPr>
              <a:t>Position, Title Case </a:t>
            </a:r>
            <a:endParaRPr>
              <a:solidFill>
                <a:schemeClr val="lt1"/>
              </a:solidFill>
              <a:latin typeface="Montserrat Light"/>
              <a:ea typeface="Montserrat Light"/>
              <a:cs typeface="Montserrat Light"/>
              <a:sym typeface="Montserrat Light"/>
            </a:endParaRPr>
          </a:p>
        </p:txBody>
      </p:sp>
      <p:sp>
        <p:nvSpPr>
          <p:cNvPr id="43" name="Google Shape;43;g2eb1ecce5f8_0_24"/>
          <p:cNvSpPr txBox="1"/>
          <p:nvPr/>
        </p:nvSpPr>
        <p:spPr>
          <a:xfrm>
            <a:off x="184550" y="4098200"/>
            <a:ext cx="1755600" cy="37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lt1"/>
                </a:solidFill>
                <a:latin typeface="Montserrat Light"/>
                <a:ea typeface="Montserrat Light"/>
                <a:cs typeface="Montserrat Light"/>
                <a:sym typeface="Montserrat Light"/>
              </a:rPr>
              <a:t>Month Day, Year</a:t>
            </a:r>
            <a:endParaRPr>
              <a:solidFill>
                <a:schemeClr val="lt1"/>
              </a:solidFill>
              <a:latin typeface="Montserrat Light"/>
              <a:ea typeface="Montserrat Light"/>
              <a:cs typeface="Montserrat Light"/>
              <a:sym typeface="Montserrat Light"/>
            </a:endParaRPr>
          </a:p>
        </p:txBody>
      </p:sp>
      <p:sp>
        <p:nvSpPr>
          <p:cNvPr id="44" name="Google Shape;44;g2eb1ecce5f8_0_24"/>
          <p:cNvSpPr txBox="1">
            <a:spLocks noGrp="1"/>
          </p:cNvSpPr>
          <p:nvPr>
            <p:ph type="sldNum" idx="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8">
  <p:cSld name="CUSTOM_7">
    <p:spTree>
      <p:nvGrpSpPr>
        <p:cNvPr id="1" name="Shape 45"/>
        <p:cNvGrpSpPr/>
        <p:nvPr/>
      </p:nvGrpSpPr>
      <p:grpSpPr>
        <a:xfrm>
          <a:off x="0" y="0"/>
          <a:ext cx="0" cy="0"/>
          <a:chOff x="0" y="0"/>
          <a:chExt cx="0" cy="0"/>
        </a:xfrm>
      </p:grpSpPr>
      <p:sp>
        <p:nvSpPr>
          <p:cNvPr id="46" name="Google Shape;46;g2eb1ecce5f8_0_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47" name="Google Shape;47;g2eb1ecce5f8_0_36"/>
          <p:cNvSpPr/>
          <p:nvPr/>
        </p:nvSpPr>
        <p:spPr>
          <a:xfrm>
            <a:off x="2738750" y="344550"/>
            <a:ext cx="6405300" cy="47910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b="1">
                <a:solidFill>
                  <a:schemeClr val="dk1"/>
                </a:solidFill>
              </a:rPr>
              <a:t>PHOTO</a:t>
            </a:r>
            <a:endParaRPr b="1">
              <a:solidFill>
                <a:schemeClr val="dk1"/>
              </a:solidFill>
            </a:endParaRPr>
          </a:p>
          <a:p>
            <a:pPr marL="0" lvl="0" indent="0" algn="ctr" rtl="0">
              <a:spcBef>
                <a:spcPts val="0"/>
              </a:spcBef>
              <a:spcAft>
                <a:spcPts val="0"/>
              </a:spcAft>
              <a:buClr>
                <a:schemeClr val="dk1"/>
              </a:buClr>
              <a:buSzPts val="1100"/>
              <a:buFont typeface="Arial"/>
              <a:buNone/>
            </a:pPr>
            <a:r>
              <a:rPr lang="en-US">
                <a:solidFill>
                  <a:schemeClr val="dk1"/>
                </a:solidFill>
              </a:rPr>
              <a:t>(Layer 2)</a:t>
            </a:r>
            <a:endParaRPr>
              <a:solidFill>
                <a:schemeClr val="dk1"/>
              </a:solidFill>
            </a:endParaRPr>
          </a:p>
          <a:p>
            <a:pPr marL="0" lvl="0" indent="0" algn="ctr" rtl="0">
              <a:spcBef>
                <a:spcPts val="0"/>
              </a:spcBef>
              <a:spcAft>
                <a:spcPts val="0"/>
              </a:spcAft>
              <a:buClr>
                <a:schemeClr val="dk1"/>
              </a:buClr>
              <a:buSzPts val="1100"/>
              <a:buFont typeface="Arial"/>
              <a:buNone/>
            </a:pPr>
            <a:endParaRPr>
              <a:solidFill>
                <a:schemeClr val="dk1"/>
              </a:solidFill>
            </a:endParaRPr>
          </a:p>
          <a:p>
            <a:pPr marL="0" lvl="0" indent="0" algn="ctr" rtl="0">
              <a:spcBef>
                <a:spcPts val="0"/>
              </a:spcBef>
              <a:spcAft>
                <a:spcPts val="0"/>
              </a:spcAft>
              <a:buNone/>
            </a:pPr>
            <a:endParaRPr/>
          </a:p>
        </p:txBody>
      </p:sp>
      <p:sp>
        <p:nvSpPr>
          <p:cNvPr id="48" name="Google Shape;48;g2eb1ecce5f8_0_36"/>
          <p:cNvSpPr/>
          <p:nvPr/>
        </p:nvSpPr>
        <p:spPr>
          <a:xfrm>
            <a:off x="-2650" y="0"/>
            <a:ext cx="2741400" cy="5143500"/>
          </a:xfrm>
          <a:prstGeom prst="rect">
            <a:avLst/>
          </a:prstGeom>
          <a:solidFill>
            <a:srgbClr val="0D2A6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9" name="Google Shape;49;g2eb1ecce5f8_0_36"/>
          <p:cNvPicPr preferRelativeResize="0"/>
          <p:nvPr/>
        </p:nvPicPr>
        <p:blipFill>
          <a:blip r:embed="rId2">
            <a:alphaModFix/>
          </a:blip>
          <a:stretch>
            <a:fillRect/>
          </a:stretch>
        </p:blipFill>
        <p:spPr>
          <a:xfrm>
            <a:off x="7000" y="-8075"/>
            <a:ext cx="9144000" cy="5143500"/>
          </a:xfrm>
          <a:prstGeom prst="rect">
            <a:avLst/>
          </a:prstGeom>
          <a:noFill/>
          <a:ln>
            <a:noFill/>
          </a:ln>
        </p:spPr>
      </p:pic>
      <p:sp>
        <p:nvSpPr>
          <p:cNvPr id="50" name="Google Shape;50;g2eb1ecce5f8_0_36"/>
          <p:cNvSpPr/>
          <p:nvPr/>
        </p:nvSpPr>
        <p:spPr>
          <a:xfrm>
            <a:off x="-2650" y="2247550"/>
            <a:ext cx="2741400" cy="2477700"/>
          </a:xfrm>
          <a:prstGeom prst="rect">
            <a:avLst/>
          </a:prstGeom>
          <a:solidFill>
            <a:srgbClr val="0D2A6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1" name="Google Shape;51;g2eb1ecce5f8_0_36"/>
          <p:cNvSpPr txBox="1"/>
          <p:nvPr/>
        </p:nvSpPr>
        <p:spPr>
          <a:xfrm>
            <a:off x="184550" y="2247550"/>
            <a:ext cx="1896900" cy="1639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a:solidFill>
                  <a:schemeClr val="lt1"/>
                </a:solidFill>
                <a:latin typeface="Montserrat Black"/>
                <a:ea typeface="Montserrat Black"/>
                <a:cs typeface="Montserrat Black"/>
                <a:sym typeface="Montserrat Black"/>
              </a:rPr>
              <a:t>Topic 1</a:t>
            </a:r>
            <a:endParaRPr>
              <a:solidFill>
                <a:schemeClr val="lt1"/>
              </a:solidFill>
              <a:latin typeface="Montserrat Black"/>
              <a:ea typeface="Montserrat Black"/>
              <a:cs typeface="Montserrat Black"/>
              <a:sym typeface="Montserrat Black"/>
            </a:endParaRPr>
          </a:p>
          <a:p>
            <a:pPr marL="0" lvl="0" indent="0" algn="l" rtl="0">
              <a:lnSpc>
                <a:spcPct val="115000"/>
              </a:lnSpc>
              <a:spcBef>
                <a:spcPts val="0"/>
              </a:spcBef>
              <a:spcAft>
                <a:spcPts val="0"/>
              </a:spcAft>
              <a:buNone/>
            </a:pPr>
            <a:r>
              <a:rPr lang="en-US">
                <a:solidFill>
                  <a:schemeClr val="lt1"/>
                </a:solidFill>
                <a:latin typeface="Montserrat Thin"/>
                <a:ea typeface="Montserrat Thin"/>
                <a:cs typeface="Montserrat Thin"/>
                <a:sym typeface="Montserrat Thin"/>
              </a:rPr>
              <a:t>Topic 2</a:t>
            </a:r>
            <a:endParaRPr>
              <a:solidFill>
                <a:schemeClr val="lt1"/>
              </a:solidFill>
              <a:latin typeface="Montserrat Thin"/>
              <a:ea typeface="Montserrat Thin"/>
              <a:cs typeface="Montserrat Thin"/>
              <a:sym typeface="Montserrat Thin"/>
            </a:endParaRPr>
          </a:p>
          <a:p>
            <a:pPr marL="0" lvl="0" indent="0" algn="l" rtl="0">
              <a:lnSpc>
                <a:spcPct val="115000"/>
              </a:lnSpc>
              <a:spcBef>
                <a:spcPts val="0"/>
              </a:spcBef>
              <a:spcAft>
                <a:spcPts val="0"/>
              </a:spcAft>
              <a:buNone/>
            </a:pPr>
            <a:r>
              <a:rPr lang="en-US">
                <a:solidFill>
                  <a:schemeClr val="lt1"/>
                </a:solidFill>
                <a:latin typeface="Montserrat Thin"/>
                <a:ea typeface="Montserrat Thin"/>
                <a:cs typeface="Montserrat Thin"/>
                <a:sym typeface="Montserrat Thin"/>
              </a:rPr>
              <a:t>Topic 3</a:t>
            </a:r>
            <a:endParaRPr>
              <a:solidFill>
                <a:schemeClr val="lt1"/>
              </a:solidFill>
              <a:latin typeface="Montserrat Thin"/>
              <a:ea typeface="Montserrat Thin"/>
              <a:cs typeface="Montserrat Thin"/>
              <a:sym typeface="Montserrat Thin"/>
            </a:endParaRPr>
          </a:p>
          <a:p>
            <a:pPr marL="0" lvl="0" indent="0" algn="l" rtl="0">
              <a:lnSpc>
                <a:spcPct val="115000"/>
              </a:lnSpc>
              <a:spcBef>
                <a:spcPts val="0"/>
              </a:spcBef>
              <a:spcAft>
                <a:spcPts val="0"/>
              </a:spcAft>
              <a:buNone/>
            </a:pPr>
            <a:r>
              <a:rPr lang="en-US">
                <a:solidFill>
                  <a:schemeClr val="lt1"/>
                </a:solidFill>
                <a:latin typeface="Montserrat Thin"/>
                <a:ea typeface="Montserrat Thin"/>
                <a:cs typeface="Montserrat Thin"/>
                <a:sym typeface="Montserrat Thin"/>
              </a:rPr>
              <a:t>Topic 4</a:t>
            </a:r>
            <a:endParaRPr>
              <a:solidFill>
                <a:schemeClr val="lt1"/>
              </a:solidFill>
              <a:latin typeface="Montserrat Thin"/>
              <a:ea typeface="Montserrat Thin"/>
              <a:cs typeface="Montserrat Thin"/>
              <a:sym typeface="Montserrat Thin"/>
            </a:endParaRPr>
          </a:p>
          <a:p>
            <a:pPr marL="0" lvl="0" indent="0" algn="l" rtl="0">
              <a:lnSpc>
                <a:spcPct val="115000"/>
              </a:lnSpc>
              <a:spcBef>
                <a:spcPts val="0"/>
              </a:spcBef>
              <a:spcAft>
                <a:spcPts val="0"/>
              </a:spcAft>
              <a:buNone/>
            </a:pPr>
            <a:r>
              <a:rPr lang="en-US">
                <a:solidFill>
                  <a:schemeClr val="lt1"/>
                </a:solidFill>
                <a:latin typeface="Montserrat Thin"/>
                <a:ea typeface="Montserrat Thin"/>
                <a:cs typeface="Montserrat Thin"/>
                <a:sym typeface="Montserrat Thin"/>
              </a:rPr>
              <a:t>Topic 5</a:t>
            </a:r>
            <a:endParaRPr>
              <a:solidFill>
                <a:schemeClr val="lt1"/>
              </a:solidFill>
              <a:latin typeface="Montserrat Thin"/>
              <a:ea typeface="Montserrat Thin"/>
              <a:cs typeface="Montserrat Thin"/>
              <a:sym typeface="Montserrat Thin"/>
            </a:endParaRPr>
          </a:p>
          <a:p>
            <a:pPr marL="0" lvl="0" indent="0" algn="l" rtl="0">
              <a:lnSpc>
                <a:spcPct val="115000"/>
              </a:lnSpc>
              <a:spcBef>
                <a:spcPts val="0"/>
              </a:spcBef>
              <a:spcAft>
                <a:spcPts val="0"/>
              </a:spcAft>
              <a:buNone/>
            </a:pPr>
            <a:endParaRPr>
              <a:solidFill>
                <a:schemeClr val="lt1"/>
              </a:solidFill>
              <a:latin typeface="Montserrat"/>
              <a:ea typeface="Montserrat"/>
              <a:cs typeface="Montserrat"/>
              <a:sym typeface="Montserrat"/>
            </a:endParaRPr>
          </a:p>
        </p:txBody>
      </p:sp>
      <p:sp>
        <p:nvSpPr>
          <p:cNvPr id="52" name="Google Shape;52;g2eb1ecce5f8_0_36"/>
          <p:cNvSpPr txBox="1"/>
          <p:nvPr/>
        </p:nvSpPr>
        <p:spPr>
          <a:xfrm>
            <a:off x="184550" y="385800"/>
            <a:ext cx="1312800" cy="194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500" b="1">
                <a:solidFill>
                  <a:srgbClr val="FFFFFF"/>
                </a:solidFill>
                <a:latin typeface="Montserrat"/>
                <a:ea typeface="Montserrat"/>
                <a:cs typeface="Montserrat"/>
                <a:sym typeface="Montserrat"/>
              </a:rPr>
              <a:t>2023</a:t>
            </a:r>
            <a:endParaRPr sz="2500" b="1">
              <a:solidFill>
                <a:srgbClr val="FFFFFF"/>
              </a:solidFill>
              <a:latin typeface="Montserrat"/>
              <a:ea typeface="Montserrat"/>
              <a:cs typeface="Montserrat"/>
              <a:sym typeface="Montserrat"/>
            </a:endParaRPr>
          </a:p>
          <a:p>
            <a:pPr marL="0" lvl="0" indent="0" algn="l" rtl="0">
              <a:spcBef>
                <a:spcPts val="0"/>
              </a:spcBef>
              <a:spcAft>
                <a:spcPts val="0"/>
              </a:spcAft>
              <a:buNone/>
            </a:pPr>
            <a:r>
              <a:rPr lang="en-US" sz="2500" b="1">
                <a:solidFill>
                  <a:srgbClr val="FFFFFF"/>
                </a:solidFill>
                <a:latin typeface="Montserrat"/>
                <a:ea typeface="Montserrat"/>
                <a:cs typeface="Montserrat"/>
                <a:sym typeface="Montserrat"/>
              </a:rPr>
              <a:t>2024</a:t>
            </a:r>
            <a:endParaRPr sz="2500" b="1">
              <a:solidFill>
                <a:srgbClr val="FFFFFF"/>
              </a:solidFill>
              <a:latin typeface="Montserrat"/>
              <a:ea typeface="Montserrat"/>
              <a:cs typeface="Montserrat"/>
              <a:sym typeface="Montserrat"/>
            </a:endParaRPr>
          </a:p>
        </p:txBody>
      </p:sp>
      <p:cxnSp>
        <p:nvCxnSpPr>
          <p:cNvPr id="53" name="Google Shape;53;g2eb1ecce5f8_0_36"/>
          <p:cNvCxnSpPr/>
          <p:nvPr/>
        </p:nvCxnSpPr>
        <p:spPr>
          <a:xfrm>
            <a:off x="-76525" y="1360575"/>
            <a:ext cx="1262100" cy="0"/>
          </a:xfrm>
          <a:prstGeom prst="straightConnector1">
            <a:avLst/>
          </a:prstGeom>
          <a:noFill/>
          <a:ln w="28575" cap="flat" cmpd="sng">
            <a:solidFill>
              <a:srgbClr val="FFFFFF"/>
            </a:solidFill>
            <a:prstDash val="solid"/>
            <a:round/>
            <a:headEnd type="none" w="med" len="med"/>
            <a:tailEnd type="none" w="med" len="med"/>
          </a:ln>
        </p:spPr>
      </p:cxnSp>
      <p:sp>
        <p:nvSpPr>
          <p:cNvPr id="54" name="Google Shape;54;g2eb1ecce5f8_0_36"/>
          <p:cNvSpPr/>
          <p:nvPr/>
        </p:nvSpPr>
        <p:spPr>
          <a:xfrm>
            <a:off x="1185575" y="1203825"/>
            <a:ext cx="311700" cy="3135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 name="Google Shape;55;g2eb1ecce5f8_0_36"/>
          <p:cNvSpPr txBox="1"/>
          <p:nvPr/>
        </p:nvSpPr>
        <p:spPr>
          <a:xfrm>
            <a:off x="1149350" y="1113425"/>
            <a:ext cx="348000" cy="35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rgbClr val="FFFFFF"/>
                </a:solidFill>
              </a:rPr>
              <a:t>&lt;</a:t>
            </a:r>
            <a:endParaRPr sz="2000">
              <a:solidFill>
                <a:srgbClr val="FFFFFF"/>
              </a:solidFill>
            </a:endParaRPr>
          </a:p>
        </p:txBody>
      </p:sp>
      <p:cxnSp>
        <p:nvCxnSpPr>
          <p:cNvPr id="56" name="Google Shape;56;g2eb1ecce5f8_0_36"/>
          <p:cNvCxnSpPr/>
          <p:nvPr/>
        </p:nvCxnSpPr>
        <p:spPr>
          <a:xfrm>
            <a:off x="1281825" y="1358100"/>
            <a:ext cx="207600" cy="1500"/>
          </a:xfrm>
          <a:prstGeom prst="straightConnector1">
            <a:avLst/>
          </a:prstGeom>
          <a:noFill/>
          <a:ln w="28575" cap="flat" cmpd="sng">
            <a:solidFill>
              <a:srgbClr val="FFFFFF"/>
            </a:solidFill>
            <a:prstDash val="solid"/>
            <a:round/>
            <a:headEnd type="none" w="med" len="med"/>
            <a:tailEnd type="none" w="med" len="med"/>
          </a:ln>
        </p:spPr>
      </p:cxnSp>
      <p:sp>
        <p:nvSpPr>
          <p:cNvPr id="57" name="Google Shape;57;g2eb1ecce5f8_0_36"/>
          <p:cNvSpPr/>
          <p:nvPr/>
        </p:nvSpPr>
        <p:spPr>
          <a:xfrm>
            <a:off x="277825" y="1750525"/>
            <a:ext cx="819000" cy="214500"/>
          </a:xfrm>
          <a:prstGeom prst="rect">
            <a:avLst/>
          </a:prstGeom>
          <a:solidFill>
            <a:srgbClr val="0D2A6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chemeClr val="lt1"/>
                </a:solidFill>
                <a:latin typeface="Montserrat Light"/>
                <a:ea typeface="Montserrat Light"/>
                <a:cs typeface="Montserrat Light"/>
                <a:sym typeface="Montserrat Light"/>
              </a:rPr>
              <a:t>REVIEW</a:t>
            </a:r>
            <a:endParaRPr sz="1200">
              <a:solidFill>
                <a:schemeClr val="lt1"/>
              </a:solidFill>
              <a:latin typeface="Montserrat Light"/>
              <a:ea typeface="Montserrat Light"/>
              <a:cs typeface="Montserrat Light"/>
              <a:sym typeface="Montserrat Light"/>
            </a:endParaRPr>
          </a:p>
        </p:txBody>
      </p:sp>
      <p:cxnSp>
        <p:nvCxnSpPr>
          <p:cNvPr id="58" name="Google Shape;58;g2eb1ecce5f8_0_36"/>
          <p:cNvCxnSpPr/>
          <p:nvPr/>
        </p:nvCxnSpPr>
        <p:spPr>
          <a:xfrm>
            <a:off x="2738750" y="393000"/>
            <a:ext cx="17100" cy="4387200"/>
          </a:xfrm>
          <a:prstGeom prst="straightConnector1">
            <a:avLst/>
          </a:prstGeom>
          <a:noFill/>
          <a:ln w="28575" cap="flat" cmpd="sng">
            <a:solidFill>
              <a:srgbClr val="00ACEC"/>
            </a:solidFill>
            <a:prstDash val="solid"/>
            <a:round/>
            <a:headEnd type="none" w="med" len="med"/>
            <a:tailEnd type="none" w="med" len="med"/>
          </a:ln>
        </p:spPr>
      </p:cxnSp>
      <p:sp>
        <p:nvSpPr>
          <p:cNvPr id="59" name="Google Shape;59;g2eb1ecce5f8_0_36"/>
          <p:cNvSpPr txBox="1">
            <a:spLocks noGrp="1"/>
          </p:cNvSpPr>
          <p:nvPr>
            <p:ph type="sldNum" idx="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7">
  <p:cSld name="CUSTOM_6">
    <p:spTree>
      <p:nvGrpSpPr>
        <p:cNvPr id="1" name="Shape 60"/>
        <p:cNvGrpSpPr/>
        <p:nvPr/>
      </p:nvGrpSpPr>
      <p:grpSpPr>
        <a:xfrm>
          <a:off x="0" y="0"/>
          <a:ext cx="0" cy="0"/>
          <a:chOff x="0" y="0"/>
          <a:chExt cx="0" cy="0"/>
        </a:xfrm>
      </p:grpSpPr>
      <p:sp>
        <p:nvSpPr>
          <p:cNvPr id="61" name="Google Shape;61;g2eb1ecce5f8_0_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62" name="Google Shape;62;g2eb1ecce5f8_0_51"/>
          <p:cNvSpPr/>
          <p:nvPr/>
        </p:nvSpPr>
        <p:spPr>
          <a:xfrm>
            <a:off x="125" y="0"/>
            <a:ext cx="9144000" cy="5143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3" name="Google Shape;63;g2eb1ecce5f8_0_51"/>
          <p:cNvSpPr txBox="1">
            <a:spLocks noGrp="1"/>
          </p:cNvSpPr>
          <p:nvPr>
            <p:ph type="sldNum" idx="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
        <p:nvSpPr>
          <p:cNvPr id="64" name="Google Shape;64;g2eb1ecce5f8_0_51"/>
          <p:cNvSpPr/>
          <p:nvPr/>
        </p:nvSpPr>
        <p:spPr>
          <a:xfrm>
            <a:off x="-2650" y="0"/>
            <a:ext cx="2173800" cy="5143500"/>
          </a:xfrm>
          <a:prstGeom prst="rect">
            <a:avLst/>
          </a:prstGeom>
          <a:solidFill>
            <a:srgbClr val="0D2A6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5" name="Google Shape;65;g2eb1ecce5f8_0_51"/>
          <p:cNvSpPr/>
          <p:nvPr/>
        </p:nvSpPr>
        <p:spPr>
          <a:xfrm flipH="1">
            <a:off x="389400" y="175050"/>
            <a:ext cx="1389000" cy="4577100"/>
          </a:xfrm>
          <a:prstGeom prst="rtTriangl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6" name="Google Shape;66;g2eb1ecce5f8_0_51"/>
          <p:cNvSpPr/>
          <p:nvPr/>
        </p:nvSpPr>
        <p:spPr>
          <a:xfrm>
            <a:off x="1725300" y="91700"/>
            <a:ext cx="575400" cy="4885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67" name="Google Shape;67;g2eb1ecce5f8_0_51"/>
          <p:cNvCxnSpPr/>
          <p:nvPr/>
        </p:nvCxnSpPr>
        <p:spPr>
          <a:xfrm flipH="1">
            <a:off x="389400" y="391200"/>
            <a:ext cx="1312800" cy="4361100"/>
          </a:xfrm>
          <a:prstGeom prst="straightConnector1">
            <a:avLst/>
          </a:prstGeom>
          <a:noFill/>
          <a:ln w="28575" cap="flat" cmpd="sng">
            <a:solidFill>
              <a:srgbClr val="00ACEC"/>
            </a:solidFill>
            <a:prstDash val="solid"/>
            <a:round/>
            <a:headEnd type="none" w="med" len="med"/>
            <a:tailEnd type="none" w="med" len="med"/>
          </a:ln>
        </p:spPr>
      </p:cxnSp>
      <p:sp>
        <p:nvSpPr>
          <p:cNvPr id="68" name="Google Shape;68;g2eb1ecce5f8_0_51"/>
          <p:cNvSpPr txBox="1"/>
          <p:nvPr/>
        </p:nvSpPr>
        <p:spPr>
          <a:xfrm>
            <a:off x="1149450" y="1083100"/>
            <a:ext cx="348000" cy="35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a:solidFill>
                <a:schemeClr val="lt1"/>
              </a:solidFill>
            </a:endParaRPr>
          </a:p>
        </p:txBody>
      </p:sp>
      <p:sp>
        <p:nvSpPr>
          <p:cNvPr id="69" name="Google Shape;69;g2eb1ecce5f8_0_51"/>
          <p:cNvSpPr/>
          <p:nvPr/>
        </p:nvSpPr>
        <p:spPr>
          <a:xfrm flipH="1">
            <a:off x="7788600" y="245775"/>
            <a:ext cx="1355400" cy="4482900"/>
          </a:xfrm>
          <a:prstGeom prst="rtTriangle">
            <a:avLst/>
          </a:prstGeom>
          <a:solidFill>
            <a:srgbClr val="0D2A6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70" name="Google Shape;70;g2eb1ecce5f8_0_51"/>
          <p:cNvCxnSpPr/>
          <p:nvPr/>
        </p:nvCxnSpPr>
        <p:spPr>
          <a:xfrm flipH="1">
            <a:off x="7762325" y="354225"/>
            <a:ext cx="1327800" cy="4395600"/>
          </a:xfrm>
          <a:prstGeom prst="straightConnector1">
            <a:avLst/>
          </a:prstGeom>
          <a:noFill/>
          <a:ln w="28575" cap="flat" cmpd="sng">
            <a:solidFill>
              <a:srgbClr val="00ACEC"/>
            </a:solidFill>
            <a:prstDash val="solid"/>
            <a:round/>
            <a:headEnd type="none" w="med" len="med"/>
            <a:tailEnd type="none" w="med" len="med"/>
          </a:ln>
        </p:spPr>
      </p:cxnSp>
      <p:pic>
        <p:nvPicPr>
          <p:cNvPr id="71" name="Google Shape;71;g2eb1ecce5f8_0_51"/>
          <p:cNvPicPr preferRelativeResize="0"/>
          <p:nvPr/>
        </p:nvPicPr>
        <p:blipFill>
          <a:blip r:embed="rId2">
            <a:alphaModFix/>
          </a:blip>
          <a:stretch>
            <a:fillRect/>
          </a:stretch>
        </p:blipFill>
        <p:spPr>
          <a:xfrm>
            <a:off x="0" y="0"/>
            <a:ext cx="9144000" cy="5143500"/>
          </a:xfrm>
          <a:prstGeom prst="rect">
            <a:avLst/>
          </a:prstGeom>
          <a:noFill/>
          <a:ln>
            <a:noFill/>
          </a:ln>
        </p:spPr>
      </p:pic>
      <p:sp>
        <p:nvSpPr>
          <p:cNvPr id="72" name="Google Shape;72;g2eb1ecce5f8_0_51"/>
          <p:cNvSpPr/>
          <p:nvPr/>
        </p:nvSpPr>
        <p:spPr>
          <a:xfrm>
            <a:off x="183400" y="2926050"/>
            <a:ext cx="2493600" cy="1442100"/>
          </a:xfrm>
          <a:prstGeom prst="rect">
            <a:avLst/>
          </a:prstGeom>
          <a:solidFill>
            <a:srgbClr val="F3F3F3"/>
          </a:solidFill>
          <a:ln w="28575" cap="flat" cmpd="sng">
            <a:solidFill>
              <a:srgbClr val="F9AD1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PHOTO</a:t>
            </a:r>
            <a:endParaRPr/>
          </a:p>
        </p:txBody>
      </p:sp>
      <p:sp>
        <p:nvSpPr>
          <p:cNvPr id="73" name="Google Shape;73;g2eb1ecce5f8_0_51"/>
          <p:cNvSpPr txBox="1"/>
          <p:nvPr/>
        </p:nvSpPr>
        <p:spPr>
          <a:xfrm>
            <a:off x="2677125" y="894900"/>
            <a:ext cx="4744500" cy="43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100">
                <a:latin typeface="Montserrat Black"/>
                <a:ea typeface="Montserrat Black"/>
                <a:cs typeface="Montserrat Black"/>
                <a:sym typeface="Montserrat Black"/>
              </a:rPr>
              <a:t>TITLE</a:t>
            </a:r>
            <a:r>
              <a:rPr lang="en-US" sz="2100">
                <a:solidFill>
                  <a:schemeClr val="accent1"/>
                </a:solidFill>
                <a:latin typeface="Montserrat Black"/>
                <a:ea typeface="Montserrat Black"/>
                <a:cs typeface="Montserrat Black"/>
                <a:sym typeface="Montserrat Black"/>
              </a:rPr>
              <a:t> </a:t>
            </a:r>
            <a:r>
              <a:rPr lang="en-US" sz="2100">
                <a:latin typeface="Montserrat Black"/>
                <a:ea typeface="Montserrat Black"/>
                <a:cs typeface="Montserrat Black"/>
                <a:sym typeface="Montserrat Black"/>
              </a:rPr>
              <a:t>IN ALL CAPS</a:t>
            </a:r>
            <a:endParaRPr sz="2100">
              <a:latin typeface="Montserrat Black"/>
              <a:ea typeface="Montserrat Black"/>
              <a:cs typeface="Montserrat Black"/>
              <a:sym typeface="Montserrat Black"/>
            </a:endParaRPr>
          </a:p>
        </p:txBody>
      </p:sp>
      <p:sp>
        <p:nvSpPr>
          <p:cNvPr id="74" name="Google Shape;74;g2eb1ecce5f8_0_51"/>
          <p:cNvSpPr txBox="1"/>
          <p:nvPr/>
        </p:nvSpPr>
        <p:spPr>
          <a:xfrm>
            <a:off x="2677125" y="1435350"/>
            <a:ext cx="5640300" cy="845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300">
                <a:solidFill>
                  <a:schemeClr val="dk1"/>
                </a:solidFill>
                <a:latin typeface="Montserrat"/>
                <a:ea typeface="Montserrat"/>
                <a:cs typeface="Montserrat"/>
                <a:sym typeface="Montserrat"/>
              </a:rPr>
              <a:t>Text</a:t>
            </a:r>
            <a:endParaRPr sz="1300">
              <a:solidFill>
                <a:schemeClr val="dk1"/>
              </a:solidFill>
              <a:latin typeface="Montserrat"/>
              <a:ea typeface="Montserrat"/>
              <a:cs typeface="Montserrat"/>
              <a:sym typeface="Montserrat"/>
            </a:endParaRPr>
          </a:p>
          <a:p>
            <a:pPr marL="457200" lvl="0" indent="-311150" algn="l" rtl="0">
              <a:lnSpc>
                <a:spcPct val="115000"/>
              </a:lnSpc>
              <a:spcBef>
                <a:spcPts val="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Bullet 1</a:t>
            </a:r>
            <a:endParaRPr sz="1300">
              <a:solidFill>
                <a:schemeClr val="dk1"/>
              </a:solidFill>
              <a:latin typeface="Montserrat"/>
              <a:ea typeface="Montserrat"/>
              <a:cs typeface="Montserrat"/>
              <a:sym typeface="Montserrat"/>
            </a:endParaRPr>
          </a:p>
          <a:p>
            <a:pPr marL="457200" lvl="0" indent="-311150" algn="l" rtl="0">
              <a:lnSpc>
                <a:spcPct val="115000"/>
              </a:lnSpc>
              <a:spcBef>
                <a:spcPts val="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Bullet 2</a:t>
            </a:r>
            <a:endParaRPr sz="1300">
              <a:solidFill>
                <a:schemeClr val="dk1"/>
              </a:solidFill>
              <a:latin typeface="Montserrat"/>
              <a:ea typeface="Montserrat"/>
              <a:cs typeface="Montserrat"/>
              <a:sym typeface="Montserrat"/>
            </a:endParaRPr>
          </a:p>
        </p:txBody>
      </p:sp>
      <p:sp>
        <p:nvSpPr>
          <p:cNvPr id="75" name="Google Shape;75;g2eb1ecce5f8_0_51"/>
          <p:cNvSpPr txBox="1"/>
          <p:nvPr/>
        </p:nvSpPr>
        <p:spPr>
          <a:xfrm>
            <a:off x="8244600" y="4101450"/>
            <a:ext cx="575400" cy="32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chemeClr val="lt1"/>
                </a:solidFill>
                <a:latin typeface="Montserrat"/>
                <a:ea typeface="Montserrat"/>
                <a:cs typeface="Montserrat"/>
                <a:sym typeface="Montserrat"/>
              </a:rPr>
              <a:t>LOGO</a:t>
            </a:r>
            <a:endParaRPr sz="1000">
              <a:solidFill>
                <a:schemeClr val="lt1"/>
              </a:solidFill>
              <a:latin typeface="Montserrat"/>
              <a:ea typeface="Montserrat"/>
              <a:cs typeface="Montserrat"/>
              <a:sym typeface="Montserrat"/>
            </a:endParaRPr>
          </a:p>
        </p:txBody>
      </p:sp>
      <p:cxnSp>
        <p:nvCxnSpPr>
          <p:cNvPr id="76" name="Google Shape;76;g2eb1ecce5f8_0_51"/>
          <p:cNvCxnSpPr/>
          <p:nvPr/>
        </p:nvCxnSpPr>
        <p:spPr>
          <a:xfrm>
            <a:off x="2677125" y="1328750"/>
            <a:ext cx="5640300" cy="3000"/>
          </a:xfrm>
          <a:prstGeom prst="straightConnector1">
            <a:avLst/>
          </a:prstGeom>
          <a:noFill/>
          <a:ln w="19050" cap="flat" cmpd="sng">
            <a:solidFill>
              <a:srgbClr val="002060"/>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4">
  <p:cSld name="CUSTOM_3">
    <p:spTree>
      <p:nvGrpSpPr>
        <p:cNvPr id="1" name="Shape 77"/>
        <p:cNvGrpSpPr/>
        <p:nvPr/>
      </p:nvGrpSpPr>
      <p:grpSpPr>
        <a:xfrm>
          <a:off x="0" y="0"/>
          <a:ext cx="0" cy="0"/>
          <a:chOff x="0" y="0"/>
          <a:chExt cx="0" cy="0"/>
        </a:xfrm>
      </p:grpSpPr>
      <p:sp>
        <p:nvSpPr>
          <p:cNvPr id="78" name="Google Shape;78;g2eb1ecce5f8_0_6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79" name="Google Shape;79;g2eb1ecce5f8_0_68"/>
          <p:cNvSpPr/>
          <p:nvPr/>
        </p:nvSpPr>
        <p:spPr>
          <a:xfrm>
            <a:off x="0" y="344550"/>
            <a:ext cx="6400800" cy="47910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chemeClr val="dk1"/>
                </a:solidFill>
              </a:rPr>
              <a:t>PHOTO</a:t>
            </a:r>
            <a:endParaRPr b="1">
              <a:solidFill>
                <a:schemeClr val="dk1"/>
              </a:solidFill>
            </a:endParaRPr>
          </a:p>
          <a:p>
            <a:pPr marL="0" lvl="0" indent="0" algn="ctr" rtl="0">
              <a:spcBef>
                <a:spcPts val="0"/>
              </a:spcBef>
              <a:spcAft>
                <a:spcPts val="0"/>
              </a:spcAft>
              <a:buClr>
                <a:schemeClr val="dk1"/>
              </a:buClr>
              <a:buSzPts val="1100"/>
              <a:buFont typeface="Arial"/>
              <a:buNone/>
            </a:pPr>
            <a:r>
              <a:rPr lang="en-US">
                <a:solidFill>
                  <a:schemeClr val="dk1"/>
                </a:solidFill>
              </a:rPr>
              <a:t>(Layer 2)</a:t>
            </a:r>
            <a:endParaRPr>
              <a:solidFill>
                <a:schemeClr val="dk1"/>
              </a:solidFill>
            </a:endParaRPr>
          </a:p>
          <a:p>
            <a:pPr marL="0" lvl="0" indent="0" algn="ctr" rtl="0">
              <a:spcBef>
                <a:spcPts val="0"/>
              </a:spcBef>
              <a:spcAft>
                <a:spcPts val="0"/>
              </a:spcAft>
              <a:buClr>
                <a:schemeClr val="dk1"/>
              </a:buClr>
              <a:buSzPts val="1100"/>
              <a:buFont typeface="Arial"/>
              <a:buNone/>
            </a:pPr>
            <a:endParaRPr>
              <a:solidFill>
                <a:schemeClr val="dk1"/>
              </a:solidFill>
            </a:endParaRPr>
          </a:p>
          <a:p>
            <a:pPr marL="0" lvl="0" indent="0" algn="ctr" rtl="0">
              <a:spcBef>
                <a:spcPts val="0"/>
              </a:spcBef>
              <a:spcAft>
                <a:spcPts val="0"/>
              </a:spcAft>
              <a:buNone/>
            </a:pPr>
            <a:endParaRPr/>
          </a:p>
        </p:txBody>
      </p:sp>
      <p:sp>
        <p:nvSpPr>
          <p:cNvPr id="80" name="Google Shape;80;g2eb1ecce5f8_0_68"/>
          <p:cNvSpPr/>
          <p:nvPr/>
        </p:nvSpPr>
        <p:spPr>
          <a:xfrm>
            <a:off x="6398150" y="0"/>
            <a:ext cx="2741400" cy="5143500"/>
          </a:xfrm>
          <a:prstGeom prst="rect">
            <a:avLst/>
          </a:prstGeom>
          <a:solidFill>
            <a:srgbClr val="0D2A6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1" name="Google Shape;81;g2eb1ecce5f8_0_68"/>
          <p:cNvPicPr preferRelativeResize="0"/>
          <p:nvPr/>
        </p:nvPicPr>
        <p:blipFill>
          <a:blip r:embed="rId2">
            <a:alphaModFix/>
          </a:blip>
          <a:stretch>
            <a:fillRect/>
          </a:stretch>
        </p:blipFill>
        <p:spPr>
          <a:xfrm>
            <a:off x="-2" y="-8075"/>
            <a:ext cx="9144000" cy="5143500"/>
          </a:xfrm>
          <a:prstGeom prst="rect">
            <a:avLst/>
          </a:prstGeom>
          <a:noFill/>
          <a:ln>
            <a:noFill/>
          </a:ln>
        </p:spPr>
      </p:pic>
      <p:sp>
        <p:nvSpPr>
          <p:cNvPr id="82" name="Google Shape;82;g2eb1ecce5f8_0_68"/>
          <p:cNvSpPr/>
          <p:nvPr/>
        </p:nvSpPr>
        <p:spPr>
          <a:xfrm>
            <a:off x="6398150" y="2247550"/>
            <a:ext cx="2741400" cy="2494200"/>
          </a:xfrm>
          <a:prstGeom prst="rect">
            <a:avLst/>
          </a:prstGeom>
          <a:solidFill>
            <a:srgbClr val="0D2A6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3" name="Google Shape;83;g2eb1ecce5f8_0_68"/>
          <p:cNvSpPr txBox="1"/>
          <p:nvPr/>
        </p:nvSpPr>
        <p:spPr>
          <a:xfrm>
            <a:off x="6585350" y="2247550"/>
            <a:ext cx="1896900" cy="1639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a:solidFill>
                  <a:schemeClr val="lt1"/>
                </a:solidFill>
                <a:latin typeface="Montserrat Black"/>
                <a:ea typeface="Montserrat Black"/>
                <a:cs typeface="Montserrat Black"/>
                <a:sym typeface="Montserrat Black"/>
              </a:rPr>
              <a:t>Topic 1</a:t>
            </a:r>
            <a:endParaRPr>
              <a:solidFill>
                <a:schemeClr val="lt1"/>
              </a:solidFill>
              <a:latin typeface="Montserrat Black"/>
              <a:ea typeface="Montserrat Black"/>
              <a:cs typeface="Montserrat Black"/>
              <a:sym typeface="Montserrat Black"/>
            </a:endParaRPr>
          </a:p>
          <a:p>
            <a:pPr marL="0" lvl="0" indent="0" algn="l" rtl="0">
              <a:lnSpc>
                <a:spcPct val="115000"/>
              </a:lnSpc>
              <a:spcBef>
                <a:spcPts val="0"/>
              </a:spcBef>
              <a:spcAft>
                <a:spcPts val="0"/>
              </a:spcAft>
              <a:buNone/>
            </a:pPr>
            <a:r>
              <a:rPr lang="en-US">
                <a:solidFill>
                  <a:schemeClr val="lt1"/>
                </a:solidFill>
                <a:latin typeface="Montserrat Thin"/>
                <a:ea typeface="Montserrat Thin"/>
                <a:cs typeface="Montserrat Thin"/>
                <a:sym typeface="Montserrat Thin"/>
              </a:rPr>
              <a:t>Topic 2</a:t>
            </a:r>
            <a:endParaRPr>
              <a:solidFill>
                <a:schemeClr val="lt1"/>
              </a:solidFill>
              <a:latin typeface="Montserrat Thin"/>
              <a:ea typeface="Montserrat Thin"/>
              <a:cs typeface="Montserrat Thin"/>
              <a:sym typeface="Montserrat Thin"/>
            </a:endParaRPr>
          </a:p>
          <a:p>
            <a:pPr marL="0" lvl="0" indent="0" algn="l" rtl="0">
              <a:lnSpc>
                <a:spcPct val="115000"/>
              </a:lnSpc>
              <a:spcBef>
                <a:spcPts val="0"/>
              </a:spcBef>
              <a:spcAft>
                <a:spcPts val="0"/>
              </a:spcAft>
              <a:buNone/>
            </a:pPr>
            <a:r>
              <a:rPr lang="en-US">
                <a:solidFill>
                  <a:schemeClr val="lt1"/>
                </a:solidFill>
                <a:latin typeface="Montserrat Thin"/>
                <a:ea typeface="Montserrat Thin"/>
                <a:cs typeface="Montserrat Thin"/>
                <a:sym typeface="Montserrat Thin"/>
              </a:rPr>
              <a:t>Topic 3</a:t>
            </a:r>
            <a:endParaRPr>
              <a:solidFill>
                <a:schemeClr val="lt1"/>
              </a:solidFill>
              <a:latin typeface="Montserrat Thin"/>
              <a:ea typeface="Montserrat Thin"/>
              <a:cs typeface="Montserrat Thin"/>
              <a:sym typeface="Montserrat Thin"/>
            </a:endParaRPr>
          </a:p>
          <a:p>
            <a:pPr marL="0" lvl="0" indent="0" algn="l" rtl="0">
              <a:lnSpc>
                <a:spcPct val="115000"/>
              </a:lnSpc>
              <a:spcBef>
                <a:spcPts val="0"/>
              </a:spcBef>
              <a:spcAft>
                <a:spcPts val="0"/>
              </a:spcAft>
              <a:buNone/>
            </a:pPr>
            <a:r>
              <a:rPr lang="en-US">
                <a:solidFill>
                  <a:schemeClr val="lt1"/>
                </a:solidFill>
                <a:latin typeface="Montserrat Thin"/>
                <a:ea typeface="Montserrat Thin"/>
                <a:cs typeface="Montserrat Thin"/>
                <a:sym typeface="Montserrat Thin"/>
              </a:rPr>
              <a:t>Topic 4</a:t>
            </a:r>
            <a:endParaRPr>
              <a:solidFill>
                <a:schemeClr val="lt1"/>
              </a:solidFill>
              <a:latin typeface="Montserrat Thin"/>
              <a:ea typeface="Montserrat Thin"/>
              <a:cs typeface="Montserrat Thin"/>
              <a:sym typeface="Montserrat Thin"/>
            </a:endParaRPr>
          </a:p>
          <a:p>
            <a:pPr marL="0" lvl="0" indent="0" algn="l" rtl="0">
              <a:lnSpc>
                <a:spcPct val="115000"/>
              </a:lnSpc>
              <a:spcBef>
                <a:spcPts val="0"/>
              </a:spcBef>
              <a:spcAft>
                <a:spcPts val="0"/>
              </a:spcAft>
              <a:buNone/>
            </a:pPr>
            <a:r>
              <a:rPr lang="en-US">
                <a:solidFill>
                  <a:schemeClr val="lt1"/>
                </a:solidFill>
                <a:latin typeface="Montserrat Thin"/>
                <a:ea typeface="Montserrat Thin"/>
                <a:cs typeface="Montserrat Thin"/>
                <a:sym typeface="Montserrat Thin"/>
              </a:rPr>
              <a:t>Topic 5</a:t>
            </a:r>
            <a:endParaRPr>
              <a:solidFill>
                <a:schemeClr val="lt1"/>
              </a:solidFill>
              <a:latin typeface="Montserrat Thin"/>
              <a:ea typeface="Montserrat Thin"/>
              <a:cs typeface="Montserrat Thin"/>
              <a:sym typeface="Montserrat Thin"/>
            </a:endParaRPr>
          </a:p>
          <a:p>
            <a:pPr marL="0" lvl="0" indent="0" algn="l" rtl="0">
              <a:lnSpc>
                <a:spcPct val="115000"/>
              </a:lnSpc>
              <a:spcBef>
                <a:spcPts val="0"/>
              </a:spcBef>
              <a:spcAft>
                <a:spcPts val="0"/>
              </a:spcAft>
              <a:buNone/>
            </a:pPr>
            <a:endParaRPr>
              <a:solidFill>
                <a:schemeClr val="lt1"/>
              </a:solidFill>
              <a:latin typeface="Montserrat"/>
              <a:ea typeface="Montserrat"/>
              <a:cs typeface="Montserrat"/>
              <a:sym typeface="Montserrat"/>
            </a:endParaRPr>
          </a:p>
        </p:txBody>
      </p:sp>
      <p:sp>
        <p:nvSpPr>
          <p:cNvPr id="84" name="Google Shape;84;g2eb1ecce5f8_0_68"/>
          <p:cNvSpPr txBox="1"/>
          <p:nvPr/>
        </p:nvSpPr>
        <p:spPr>
          <a:xfrm>
            <a:off x="6661550" y="390000"/>
            <a:ext cx="1312800" cy="194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500">
                <a:solidFill>
                  <a:srgbClr val="FFFFFF"/>
                </a:solidFill>
                <a:latin typeface="Montserrat Black"/>
                <a:ea typeface="Montserrat Black"/>
                <a:cs typeface="Montserrat Black"/>
                <a:sym typeface="Montserrat Black"/>
              </a:rPr>
              <a:t>2024</a:t>
            </a:r>
            <a:endParaRPr sz="2500">
              <a:solidFill>
                <a:srgbClr val="FFFFFF"/>
              </a:solidFill>
              <a:latin typeface="Montserrat Black"/>
              <a:ea typeface="Montserrat Black"/>
              <a:cs typeface="Montserrat Black"/>
              <a:sym typeface="Montserrat Black"/>
            </a:endParaRPr>
          </a:p>
          <a:p>
            <a:pPr marL="0" lvl="0" indent="0" algn="l" rtl="0">
              <a:spcBef>
                <a:spcPts val="0"/>
              </a:spcBef>
              <a:spcAft>
                <a:spcPts val="0"/>
              </a:spcAft>
              <a:buNone/>
            </a:pPr>
            <a:r>
              <a:rPr lang="en-US" sz="2500">
                <a:solidFill>
                  <a:srgbClr val="FFFFFF"/>
                </a:solidFill>
                <a:latin typeface="Montserrat Black"/>
                <a:ea typeface="Montserrat Black"/>
                <a:cs typeface="Montserrat Black"/>
                <a:sym typeface="Montserrat Black"/>
              </a:rPr>
              <a:t>2025</a:t>
            </a:r>
            <a:endParaRPr sz="2500">
              <a:solidFill>
                <a:srgbClr val="FFFFFF"/>
              </a:solidFill>
              <a:latin typeface="Montserrat Black"/>
              <a:ea typeface="Montserrat Black"/>
              <a:cs typeface="Montserrat Black"/>
              <a:sym typeface="Montserrat Black"/>
            </a:endParaRPr>
          </a:p>
        </p:txBody>
      </p:sp>
      <p:cxnSp>
        <p:nvCxnSpPr>
          <p:cNvPr id="85" name="Google Shape;85;g2eb1ecce5f8_0_68"/>
          <p:cNvCxnSpPr/>
          <p:nvPr/>
        </p:nvCxnSpPr>
        <p:spPr>
          <a:xfrm>
            <a:off x="6402225" y="1363050"/>
            <a:ext cx="1262100" cy="0"/>
          </a:xfrm>
          <a:prstGeom prst="straightConnector1">
            <a:avLst/>
          </a:prstGeom>
          <a:noFill/>
          <a:ln w="28575" cap="flat" cmpd="sng">
            <a:solidFill>
              <a:srgbClr val="FFFFFF"/>
            </a:solidFill>
            <a:prstDash val="solid"/>
            <a:round/>
            <a:headEnd type="none" w="med" len="med"/>
            <a:tailEnd type="none" w="med" len="med"/>
          </a:ln>
        </p:spPr>
      </p:cxnSp>
      <p:sp>
        <p:nvSpPr>
          <p:cNvPr id="86" name="Google Shape;86;g2eb1ecce5f8_0_68"/>
          <p:cNvSpPr/>
          <p:nvPr/>
        </p:nvSpPr>
        <p:spPr>
          <a:xfrm>
            <a:off x="7664325" y="1206300"/>
            <a:ext cx="311700" cy="3135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7" name="Google Shape;87;g2eb1ecce5f8_0_68"/>
          <p:cNvSpPr txBox="1"/>
          <p:nvPr/>
        </p:nvSpPr>
        <p:spPr>
          <a:xfrm>
            <a:off x="7684375" y="1115900"/>
            <a:ext cx="424200" cy="35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rgbClr val="FFFFFF"/>
                </a:solidFill>
              </a:rPr>
              <a:t>&gt;</a:t>
            </a:r>
            <a:endParaRPr sz="2000">
              <a:solidFill>
                <a:srgbClr val="FFFFFF"/>
              </a:solidFill>
            </a:endParaRPr>
          </a:p>
        </p:txBody>
      </p:sp>
      <p:cxnSp>
        <p:nvCxnSpPr>
          <p:cNvPr id="88" name="Google Shape;88;g2eb1ecce5f8_0_68"/>
          <p:cNvCxnSpPr/>
          <p:nvPr/>
        </p:nvCxnSpPr>
        <p:spPr>
          <a:xfrm rot="10800000" flipH="1">
            <a:off x="7664975" y="1360250"/>
            <a:ext cx="230400" cy="3300"/>
          </a:xfrm>
          <a:prstGeom prst="straightConnector1">
            <a:avLst/>
          </a:prstGeom>
          <a:noFill/>
          <a:ln w="28575" cap="flat" cmpd="sng">
            <a:solidFill>
              <a:srgbClr val="FFFFFF"/>
            </a:solidFill>
            <a:prstDash val="solid"/>
            <a:round/>
            <a:headEnd type="none" w="med" len="med"/>
            <a:tailEnd type="none" w="med" len="med"/>
          </a:ln>
        </p:spPr>
      </p:cxnSp>
      <p:sp>
        <p:nvSpPr>
          <p:cNvPr id="89" name="Google Shape;89;g2eb1ecce5f8_0_68"/>
          <p:cNvSpPr/>
          <p:nvPr/>
        </p:nvSpPr>
        <p:spPr>
          <a:xfrm>
            <a:off x="6661550" y="1750525"/>
            <a:ext cx="1022700" cy="214500"/>
          </a:xfrm>
          <a:prstGeom prst="rect">
            <a:avLst/>
          </a:prstGeom>
          <a:solidFill>
            <a:srgbClr val="0D2A6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rgbClr val="FFFFFF"/>
                </a:solidFill>
                <a:latin typeface="Montserrat Light"/>
                <a:ea typeface="Montserrat Light"/>
                <a:cs typeface="Montserrat Light"/>
                <a:sym typeface="Montserrat Light"/>
              </a:rPr>
              <a:t>FORWARD</a:t>
            </a:r>
            <a:endParaRPr sz="1200">
              <a:solidFill>
                <a:srgbClr val="FFFFFF"/>
              </a:solidFill>
              <a:latin typeface="Montserrat Light"/>
              <a:ea typeface="Montserrat Light"/>
              <a:cs typeface="Montserrat Light"/>
              <a:sym typeface="Montserrat Light"/>
            </a:endParaRPr>
          </a:p>
        </p:txBody>
      </p:sp>
      <p:cxnSp>
        <p:nvCxnSpPr>
          <p:cNvPr id="90" name="Google Shape;90;g2eb1ecce5f8_0_68"/>
          <p:cNvCxnSpPr/>
          <p:nvPr/>
        </p:nvCxnSpPr>
        <p:spPr>
          <a:xfrm>
            <a:off x="6396350" y="393000"/>
            <a:ext cx="6600" cy="4369500"/>
          </a:xfrm>
          <a:prstGeom prst="straightConnector1">
            <a:avLst/>
          </a:prstGeom>
          <a:noFill/>
          <a:ln w="28575" cap="flat" cmpd="sng">
            <a:solidFill>
              <a:srgbClr val="00ACEC"/>
            </a:solidFill>
            <a:prstDash val="solid"/>
            <a:round/>
            <a:headEnd type="none" w="med" len="med"/>
            <a:tailEnd type="none" w="med" len="med"/>
          </a:ln>
        </p:spPr>
      </p:cxnSp>
      <p:sp>
        <p:nvSpPr>
          <p:cNvPr id="91" name="Google Shape;91;g2eb1ecce5f8_0_68"/>
          <p:cNvSpPr txBox="1">
            <a:spLocks noGrp="1"/>
          </p:cNvSpPr>
          <p:nvPr>
            <p:ph type="sldNum" idx="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6">
  <p:cSld name="CUSTOM_5">
    <p:spTree>
      <p:nvGrpSpPr>
        <p:cNvPr id="1" name="Shape 92"/>
        <p:cNvGrpSpPr/>
        <p:nvPr/>
      </p:nvGrpSpPr>
      <p:grpSpPr>
        <a:xfrm>
          <a:off x="0" y="0"/>
          <a:ext cx="0" cy="0"/>
          <a:chOff x="0" y="0"/>
          <a:chExt cx="0" cy="0"/>
        </a:xfrm>
      </p:grpSpPr>
      <p:sp>
        <p:nvSpPr>
          <p:cNvPr id="93" name="Google Shape;93;g2eb1ecce5f8_0_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94" name="Google Shape;94;g2eb1ecce5f8_0_83"/>
          <p:cNvSpPr/>
          <p:nvPr/>
        </p:nvSpPr>
        <p:spPr>
          <a:xfrm>
            <a:off x="125" y="0"/>
            <a:ext cx="9144000" cy="5143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5" name="Google Shape;95;g2eb1ecce5f8_0_83"/>
          <p:cNvSpPr txBox="1">
            <a:spLocks noGrp="1"/>
          </p:cNvSpPr>
          <p:nvPr>
            <p:ph type="sldNum" idx="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
        <p:nvSpPr>
          <p:cNvPr id="96" name="Google Shape;96;g2eb1ecce5f8_0_83"/>
          <p:cNvSpPr/>
          <p:nvPr/>
        </p:nvSpPr>
        <p:spPr>
          <a:xfrm>
            <a:off x="-2650" y="0"/>
            <a:ext cx="2173800" cy="5143500"/>
          </a:xfrm>
          <a:prstGeom prst="rect">
            <a:avLst/>
          </a:prstGeom>
          <a:solidFill>
            <a:srgbClr val="0D2A6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7" name="Google Shape;97;g2eb1ecce5f8_0_83"/>
          <p:cNvSpPr/>
          <p:nvPr/>
        </p:nvSpPr>
        <p:spPr>
          <a:xfrm flipH="1">
            <a:off x="389400" y="175050"/>
            <a:ext cx="1389000" cy="4577100"/>
          </a:xfrm>
          <a:prstGeom prst="rtTriangl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8" name="Google Shape;98;g2eb1ecce5f8_0_83"/>
          <p:cNvSpPr/>
          <p:nvPr/>
        </p:nvSpPr>
        <p:spPr>
          <a:xfrm>
            <a:off x="1702200" y="91700"/>
            <a:ext cx="598500" cy="4885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99" name="Google Shape;99;g2eb1ecce5f8_0_83"/>
          <p:cNvCxnSpPr/>
          <p:nvPr/>
        </p:nvCxnSpPr>
        <p:spPr>
          <a:xfrm flipH="1">
            <a:off x="389400" y="391200"/>
            <a:ext cx="1312800" cy="4361100"/>
          </a:xfrm>
          <a:prstGeom prst="straightConnector1">
            <a:avLst/>
          </a:prstGeom>
          <a:noFill/>
          <a:ln w="28575" cap="flat" cmpd="sng">
            <a:solidFill>
              <a:srgbClr val="00ACEC"/>
            </a:solidFill>
            <a:prstDash val="solid"/>
            <a:round/>
            <a:headEnd type="none" w="med" len="med"/>
            <a:tailEnd type="none" w="med" len="med"/>
          </a:ln>
        </p:spPr>
      </p:cxnSp>
      <p:sp>
        <p:nvSpPr>
          <p:cNvPr id="100" name="Google Shape;100;g2eb1ecce5f8_0_83"/>
          <p:cNvSpPr txBox="1"/>
          <p:nvPr/>
        </p:nvSpPr>
        <p:spPr>
          <a:xfrm>
            <a:off x="1149450" y="1083100"/>
            <a:ext cx="348000" cy="35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a:solidFill>
                <a:schemeClr val="lt1"/>
              </a:solidFill>
            </a:endParaRPr>
          </a:p>
        </p:txBody>
      </p:sp>
      <p:pic>
        <p:nvPicPr>
          <p:cNvPr id="101" name="Google Shape;101;g2eb1ecce5f8_0_83"/>
          <p:cNvPicPr preferRelativeResize="0"/>
          <p:nvPr/>
        </p:nvPicPr>
        <p:blipFill>
          <a:blip r:embed="rId2">
            <a:alphaModFix/>
          </a:blip>
          <a:stretch>
            <a:fillRect/>
          </a:stretch>
        </p:blipFill>
        <p:spPr>
          <a:xfrm>
            <a:off x="-1388" y="0"/>
            <a:ext cx="9146774" cy="5143500"/>
          </a:xfrm>
          <a:prstGeom prst="rect">
            <a:avLst/>
          </a:prstGeom>
          <a:noFill/>
          <a:ln>
            <a:noFill/>
          </a:ln>
        </p:spPr>
      </p:pic>
      <p:sp>
        <p:nvSpPr>
          <p:cNvPr id="102" name="Google Shape;102;g2eb1ecce5f8_0_83"/>
          <p:cNvSpPr txBox="1"/>
          <p:nvPr/>
        </p:nvSpPr>
        <p:spPr>
          <a:xfrm>
            <a:off x="2677125" y="894900"/>
            <a:ext cx="4744500" cy="43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100">
                <a:latin typeface="Montserrat Black"/>
                <a:ea typeface="Montserrat Black"/>
                <a:cs typeface="Montserrat Black"/>
                <a:sym typeface="Montserrat Black"/>
              </a:rPr>
              <a:t>TITLE</a:t>
            </a:r>
            <a:r>
              <a:rPr lang="en-US" sz="2100">
                <a:solidFill>
                  <a:schemeClr val="accent1"/>
                </a:solidFill>
                <a:latin typeface="Montserrat Black"/>
                <a:ea typeface="Montserrat Black"/>
                <a:cs typeface="Montserrat Black"/>
                <a:sym typeface="Montserrat Black"/>
              </a:rPr>
              <a:t> </a:t>
            </a:r>
            <a:r>
              <a:rPr lang="en-US" sz="2100">
                <a:latin typeface="Montserrat Black"/>
                <a:ea typeface="Montserrat Black"/>
                <a:cs typeface="Montserrat Black"/>
                <a:sym typeface="Montserrat Black"/>
              </a:rPr>
              <a:t>IN ALL CAPS</a:t>
            </a:r>
            <a:endParaRPr sz="2100">
              <a:latin typeface="Montserrat Black"/>
              <a:ea typeface="Montserrat Black"/>
              <a:cs typeface="Montserrat Black"/>
              <a:sym typeface="Montserrat Black"/>
            </a:endParaRPr>
          </a:p>
        </p:txBody>
      </p:sp>
      <p:sp>
        <p:nvSpPr>
          <p:cNvPr id="103" name="Google Shape;103;g2eb1ecce5f8_0_83"/>
          <p:cNvSpPr txBox="1"/>
          <p:nvPr/>
        </p:nvSpPr>
        <p:spPr>
          <a:xfrm>
            <a:off x="2677125" y="1435350"/>
            <a:ext cx="5640300" cy="845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300">
                <a:solidFill>
                  <a:schemeClr val="dk1"/>
                </a:solidFill>
                <a:latin typeface="Montserrat"/>
                <a:ea typeface="Montserrat"/>
                <a:cs typeface="Montserrat"/>
                <a:sym typeface="Montserrat"/>
              </a:rPr>
              <a:t>Text</a:t>
            </a:r>
            <a:endParaRPr sz="1300">
              <a:solidFill>
                <a:schemeClr val="dk1"/>
              </a:solidFill>
              <a:latin typeface="Montserrat"/>
              <a:ea typeface="Montserrat"/>
              <a:cs typeface="Montserrat"/>
              <a:sym typeface="Montserrat"/>
            </a:endParaRPr>
          </a:p>
          <a:p>
            <a:pPr marL="457200" lvl="0" indent="-311150" algn="l" rtl="0">
              <a:lnSpc>
                <a:spcPct val="115000"/>
              </a:lnSpc>
              <a:spcBef>
                <a:spcPts val="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Bullet 1</a:t>
            </a:r>
            <a:endParaRPr sz="1300">
              <a:solidFill>
                <a:schemeClr val="dk1"/>
              </a:solidFill>
              <a:latin typeface="Montserrat"/>
              <a:ea typeface="Montserrat"/>
              <a:cs typeface="Montserrat"/>
              <a:sym typeface="Montserrat"/>
            </a:endParaRPr>
          </a:p>
          <a:p>
            <a:pPr marL="457200" lvl="0" indent="-311150" algn="l" rtl="0">
              <a:lnSpc>
                <a:spcPct val="115000"/>
              </a:lnSpc>
              <a:spcBef>
                <a:spcPts val="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Bullet 2</a:t>
            </a:r>
            <a:endParaRPr sz="1300">
              <a:solidFill>
                <a:schemeClr val="dk1"/>
              </a:solidFill>
              <a:latin typeface="Montserrat"/>
              <a:ea typeface="Montserrat"/>
              <a:cs typeface="Montserrat"/>
              <a:sym typeface="Montserrat"/>
            </a:endParaRPr>
          </a:p>
        </p:txBody>
      </p:sp>
      <p:cxnSp>
        <p:nvCxnSpPr>
          <p:cNvPr id="104" name="Google Shape;104;g2eb1ecce5f8_0_83"/>
          <p:cNvCxnSpPr/>
          <p:nvPr/>
        </p:nvCxnSpPr>
        <p:spPr>
          <a:xfrm>
            <a:off x="2677125" y="1328750"/>
            <a:ext cx="5640300" cy="3000"/>
          </a:xfrm>
          <a:prstGeom prst="straightConnector1">
            <a:avLst/>
          </a:prstGeom>
          <a:noFill/>
          <a:ln w="19050" cap="flat" cmpd="sng">
            <a:solidFill>
              <a:srgbClr val="002060"/>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5">
  <p:cSld name="CUSTOM_4">
    <p:spTree>
      <p:nvGrpSpPr>
        <p:cNvPr id="1" name="Shape 105"/>
        <p:cNvGrpSpPr/>
        <p:nvPr/>
      </p:nvGrpSpPr>
      <p:grpSpPr>
        <a:xfrm>
          <a:off x="0" y="0"/>
          <a:ext cx="0" cy="0"/>
          <a:chOff x="0" y="0"/>
          <a:chExt cx="0" cy="0"/>
        </a:xfrm>
      </p:grpSpPr>
      <p:sp>
        <p:nvSpPr>
          <p:cNvPr id="106" name="Google Shape;106;g2eb1ecce5f8_0_9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107" name="Google Shape;107;g2eb1ecce5f8_0_96"/>
          <p:cNvSpPr/>
          <p:nvPr/>
        </p:nvSpPr>
        <p:spPr>
          <a:xfrm>
            <a:off x="4542600" y="8325"/>
            <a:ext cx="4598700" cy="47589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b="1">
                <a:solidFill>
                  <a:schemeClr val="dk1"/>
                </a:solidFill>
              </a:rPr>
              <a:t>PHOTO</a:t>
            </a:r>
            <a:endParaRPr b="1">
              <a:solidFill>
                <a:schemeClr val="dk1"/>
              </a:solidFill>
            </a:endParaRPr>
          </a:p>
          <a:p>
            <a:pPr marL="0" lvl="0" indent="0" algn="ctr" rtl="0">
              <a:spcBef>
                <a:spcPts val="0"/>
              </a:spcBef>
              <a:spcAft>
                <a:spcPts val="0"/>
              </a:spcAft>
              <a:buClr>
                <a:schemeClr val="dk1"/>
              </a:buClr>
              <a:buSzPts val="1100"/>
              <a:buFont typeface="Arial"/>
              <a:buNone/>
            </a:pPr>
            <a:r>
              <a:rPr lang="en-US">
                <a:solidFill>
                  <a:schemeClr val="dk1"/>
                </a:solidFill>
              </a:rPr>
              <a:t>(Layer 2)</a:t>
            </a:r>
            <a:endParaRPr>
              <a:solidFill>
                <a:schemeClr val="dk1"/>
              </a:solidFill>
            </a:endParaRPr>
          </a:p>
          <a:p>
            <a:pPr marL="0" lvl="0" indent="0" algn="ctr" rtl="0">
              <a:spcBef>
                <a:spcPts val="0"/>
              </a:spcBef>
              <a:spcAft>
                <a:spcPts val="0"/>
              </a:spcAft>
              <a:buClr>
                <a:schemeClr val="dk1"/>
              </a:buClr>
              <a:buSzPts val="1100"/>
              <a:buFont typeface="Arial"/>
              <a:buNone/>
            </a:pPr>
            <a:endParaRPr>
              <a:solidFill>
                <a:schemeClr val="dk1"/>
              </a:solidFill>
            </a:endParaRPr>
          </a:p>
          <a:p>
            <a:pPr marL="0" lvl="0" indent="0" algn="ctr" rtl="0">
              <a:spcBef>
                <a:spcPts val="0"/>
              </a:spcBef>
              <a:spcAft>
                <a:spcPts val="0"/>
              </a:spcAft>
              <a:buNone/>
            </a:pPr>
            <a:endParaRPr/>
          </a:p>
        </p:txBody>
      </p:sp>
      <p:sp>
        <p:nvSpPr>
          <p:cNvPr id="108" name="Google Shape;108;g2eb1ecce5f8_0_96"/>
          <p:cNvSpPr txBox="1">
            <a:spLocks noGrp="1"/>
          </p:cNvSpPr>
          <p:nvPr>
            <p:ph type="sldNum" idx="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
        <p:nvSpPr>
          <p:cNvPr id="109" name="Google Shape;109;g2eb1ecce5f8_0_96"/>
          <p:cNvSpPr/>
          <p:nvPr/>
        </p:nvSpPr>
        <p:spPr>
          <a:xfrm flipH="1">
            <a:off x="7752350" y="274600"/>
            <a:ext cx="1389000" cy="4482900"/>
          </a:xfrm>
          <a:prstGeom prst="rtTriangle">
            <a:avLst/>
          </a:prstGeom>
          <a:solidFill>
            <a:srgbClr val="0D2A6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0" name="Google Shape;110;g2eb1ecce5f8_0_96"/>
          <p:cNvSpPr/>
          <p:nvPr/>
        </p:nvSpPr>
        <p:spPr>
          <a:xfrm>
            <a:off x="0" y="-8075"/>
            <a:ext cx="45426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111" name="Google Shape;111;g2eb1ecce5f8_0_96"/>
          <p:cNvCxnSpPr/>
          <p:nvPr/>
        </p:nvCxnSpPr>
        <p:spPr>
          <a:xfrm flipH="1">
            <a:off x="4524550" y="382688"/>
            <a:ext cx="18000" cy="4362000"/>
          </a:xfrm>
          <a:prstGeom prst="straightConnector1">
            <a:avLst/>
          </a:prstGeom>
          <a:noFill/>
          <a:ln w="28575" cap="flat" cmpd="sng">
            <a:solidFill>
              <a:srgbClr val="06AEEF"/>
            </a:solidFill>
            <a:prstDash val="solid"/>
            <a:round/>
            <a:headEnd type="none" w="med" len="med"/>
            <a:tailEnd type="none" w="med" len="med"/>
          </a:ln>
        </p:spPr>
      </p:cxnSp>
      <p:pic>
        <p:nvPicPr>
          <p:cNvPr id="112" name="Google Shape;112;g2eb1ecce5f8_0_96"/>
          <p:cNvPicPr preferRelativeResize="0"/>
          <p:nvPr/>
        </p:nvPicPr>
        <p:blipFill>
          <a:blip r:embed="rId2">
            <a:alphaModFix/>
          </a:blip>
          <a:stretch>
            <a:fillRect/>
          </a:stretch>
        </p:blipFill>
        <p:spPr>
          <a:xfrm>
            <a:off x="-2650" y="-2650"/>
            <a:ext cx="9144000" cy="5143500"/>
          </a:xfrm>
          <a:prstGeom prst="rect">
            <a:avLst/>
          </a:prstGeom>
          <a:noFill/>
          <a:ln>
            <a:noFill/>
          </a:ln>
        </p:spPr>
      </p:pic>
      <p:sp>
        <p:nvSpPr>
          <p:cNvPr id="113" name="Google Shape;113;g2eb1ecce5f8_0_96"/>
          <p:cNvSpPr txBox="1"/>
          <p:nvPr/>
        </p:nvSpPr>
        <p:spPr>
          <a:xfrm>
            <a:off x="360950" y="1435350"/>
            <a:ext cx="3979500" cy="3273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300" b="1">
                <a:solidFill>
                  <a:schemeClr val="dk1"/>
                </a:solidFill>
                <a:highlight>
                  <a:srgbClr val="FFFFFF"/>
                </a:highlight>
                <a:latin typeface="Montserrat"/>
                <a:ea typeface="Montserrat"/>
                <a:cs typeface="Montserrat"/>
                <a:sym typeface="Montserrat"/>
              </a:rPr>
              <a:t>Text</a:t>
            </a:r>
            <a:endParaRPr sz="1300">
              <a:solidFill>
                <a:schemeClr val="dk1"/>
              </a:solidFill>
              <a:highlight>
                <a:srgbClr val="FFFFFF"/>
              </a:highlight>
              <a:latin typeface="Montserrat"/>
              <a:ea typeface="Montserrat"/>
              <a:cs typeface="Montserrat"/>
              <a:sym typeface="Montserrat"/>
            </a:endParaRPr>
          </a:p>
          <a:p>
            <a:pPr marL="457200" lvl="0" indent="-311150" algn="l" rtl="0">
              <a:lnSpc>
                <a:spcPct val="115000"/>
              </a:lnSpc>
              <a:spcBef>
                <a:spcPts val="0"/>
              </a:spcBef>
              <a:spcAft>
                <a:spcPts val="0"/>
              </a:spcAft>
              <a:buClr>
                <a:schemeClr val="dk1"/>
              </a:buClr>
              <a:buSzPts val="1300"/>
              <a:buFont typeface="Montserrat"/>
              <a:buChar char="●"/>
            </a:pPr>
            <a:r>
              <a:rPr lang="en-US" sz="1300">
                <a:solidFill>
                  <a:schemeClr val="dk1"/>
                </a:solidFill>
                <a:highlight>
                  <a:srgbClr val="FFFFFF"/>
                </a:highlight>
                <a:latin typeface="Montserrat"/>
                <a:ea typeface="Montserrat"/>
                <a:cs typeface="Montserrat"/>
                <a:sym typeface="Montserrat"/>
              </a:rPr>
              <a:t>Bullet 1 </a:t>
            </a:r>
            <a:endParaRPr sz="1300">
              <a:solidFill>
                <a:schemeClr val="dk1"/>
              </a:solidFill>
              <a:highlight>
                <a:srgbClr val="FFFFFF"/>
              </a:highlight>
              <a:latin typeface="Montserrat"/>
              <a:ea typeface="Montserrat"/>
              <a:cs typeface="Montserrat"/>
              <a:sym typeface="Montserrat"/>
            </a:endParaRPr>
          </a:p>
          <a:p>
            <a:pPr marL="457200" lvl="0" indent="-311150" algn="l" rtl="0">
              <a:lnSpc>
                <a:spcPct val="115000"/>
              </a:lnSpc>
              <a:spcBef>
                <a:spcPts val="0"/>
              </a:spcBef>
              <a:spcAft>
                <a:spcPts val="0"/>
              </a:spcAft>
              <a:buClr>
                <a:schemeClr val="dk1"/>
              </a:buClr>
              <a:buSzPts val="1300"/>
              <a:buFont typeface="Montserrat"/>
              <a:buChar char="●"/>
            </a:pPr>
            <a:r>
              <a:rPr lang="en-US" sz="1300">
                <a:solidFill>
                  <a:schemeClr val="dk1"/>
                </a:solidFill>
                <a:highlight>
                  <a:srgbClr val="FFFFFF"/>
                </a:highlight>
                <a:latin typeface="Montserrat"/>
                <a:ea typeface="Montserrat"/>
                <a:cs typeface="Montserrat"/>
                <a:sym typeface="Montserrat"/>
              </a:rPr>
              <a:t>Bullet 2</a:t>
            </a:r>
            <a:endParaRPr sz="1300">
              <a:solidFill>
                <a:schemeClr val="dk1"/>
              </a:solidFill>
              <a:highlight>
                <a:srgbClr val="FFFFFF"/>
              </a:highlight>
              <a:latin typeface="Montserrat"/>
              <a:ea typeface="Montserrat"/>
              <a:cs typeface="Montserrat"/>
              <a:sym typeface="Montserrat"/>
            </a:endParaRPr>
          </a:p>
          <a:p>
            <a:pPr marL="0" lvl="0" indent="0" algn="l" rtl="0">
              <a:lnSpc>
                <a:spcPct val="115000"/>
              </a:lnSpc>
              <a:spcBef>
                <a:spcPts val="0"/>
              </a:spcBef>
              <a:spcAft>
                <a:spcPts val="0"/>
              </a:spcAft>
              <a:buNone/>
            </a:pPr>
            <a:r>
              <a:rPr lang="en-US" sz="1300">
                <a:solidFill>
                  <a:schemeClr val="dk1"/>
                </a:solidFill>
                <a:latin typeface="Montserrat"/>
                <a:ea typeface="Montserrat"/>
                <a:cs typeface="Montserrat"/>
                <a:sym typeface="Montserrat"/>
              </a:rPr>
              <a:t>		</a:t>
            </a:r>
            <a:endParaRPr sz="1300">
              <a:solidFill>
                <a:schemeClr val="dk1"/>
              </a:solidFill>
              <a:latin typeface="Montserrat"/>
              <a:ea typeface="Montserrat"/>
              <a:cs typeface="Montserrat"/>
              <a:sym typeface="Montserrat"/>
            </a:endParaRPr>
          </a:p>
        </p:txBody>
      </p:sp>
      <p:sp>
        <p:nvSpPr>
          <p:cNvPr id="114" name="Google Shape;114;g2eb1ecce5f8_0_96"/>
          <p:cNvSpPr txBox="1"/>
          <p:nvPr/>
        </p:nvSpPr>
        <p:spPr>
          <a:xfrm>
            <a:off x="8244600" y="4101450"/>
            <a:ext cx="575400" cy="32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chemeClr val="lt1"/>
                </a:solidFill>
                <a:latin typeface="Montserrat"/>
                <a:ea typeface="Montserrat"/>
                <a:cs typeface="Montserrat"/>
                <a:sym typeface="Montserrat"/>
              </a:rPr>
              <a:t>LOGO</a:t>
            </a:r>
            <a:endParaRPr sz="1000">
              <a:solidFill>
                <a:schemeClr val="lt1"/>
              </a:solidFill>
              <a:latin typeface="Montserrat"/>
              <a:ea typeface="Montserrat"/>
              <a:cs typeface="Montserrat"/>
              <a:sym typeface="Montserrat"/>
            </a:endParaRPr>
          </a:p>
        </p:txBody>
      </p:sp>
      <p:sp>
        <p:nvSpPr>
          <p:cNvPr id="115" name="Google Shape;115;g2eb1ecce5f8_0_96"/>
          <p:cNvSpPr txBox="1"/>
          <p:nvPr/>
        </p:nvSpPr>
        <p:spPr>
          <a:xfrm>
            <a:off x="314925" y="894900"/>
            <a:ext cx="3803100" cy="43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100">
                <a:latin typeface="Montserrat Black"/>
                <a:ea typeface="Montserrat Black"/>
                <a:cs typeface="Montserrat Black"/>
                <a:sym typeface="Montserrat Black"/>
              </a:rPr>
              <a:t>TITLE IN ALL CAPS</a:t>
            </a:r>
            <a:endParaRPr sz="2100">
              <a:latin typeface="Montserrat Black"/>
              <a:ea typeface="Montserrat Black"/>
              <a:cs typeface="Montserrat Black"/>
              <a:sym typeface="Montserrat Black"/>
            </a:endParaRPr>
          </a:p>
        </p:txBody>
      </p:sp>
      <p:cxnSp>
        <p:nvCxnSpPr>
          <p:cNvPr id="116" name="Google Shape;116;g2eb1ecce5f8_0_96"/>
          <p:cNvCxnSpPr/>
          <p:nvPr/>
        </p:nvCxnSpPr>
        <p:spPr>
          <a:xfrm>
            <a:off x="360950" y="1337150"/>
            <a:ext cx="3872100" cy="0"/>
          </a:xfrm>
          <a:prstGeom prst="straightConnector1">
            <a:avLst/>
          </a:prstGeom>
          <a:noFill/>
          <a:ln w="28575" cap="flat" cmpd="sng">
            <a:solidFill>
              <a:schemeClr val="dk2"/>
            </a:solidFill>
            <a:prstDash val="solid"/>
            <a:round/>
            <a:headEnd type="none" w="med" len="med"/>
            <a:tailEnd type="none" w="med" len="med"/>
          </a:ln>
        </p:spPr>
      </p:cxnSp>
      <p:cxnSp>
        <p:nvCxnSpPr>
          <p:cNvPr id="117" name="Google Shape;117;g2eb1ecce5f8_0_96"/>
          <p:cNvCxnSpPr/>
          <p:nvPr/>
        </p:nvCxnSpPr>
        <p:spPr>
          <a:xfrm flipH="1">
            <a:off x="7762250" y="369225"/>
            <a:ext cx="1329300" cy="4380900"/>
          </a:xfrm>
          <a:prstGeom prst="straightConnector1">
            <a:avLst/>
          </a:prstGeom>
          <a:noFill/>
          <a:ln w="28575" cap="flat" cmpd="sng">
            <a:solidFill>
              <a:srgbClr val="00ACEC"/>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Microsoft_Word_97_-_2003_Document.doc"/></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mailto:Jorge.Echegaray@palmbeachschools.or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MVPhomeless@palmbeachschools.org"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
          <p:cNvSpPr txBox="1">
            <a:spLocks noGrp="1"/>
          </p:cNvSpPr>
          <p:nvPr>
            <p:ph type="ctrTitle"/>
          </p:nvPr>
        </p:nvSpPr>
        <p:spPr>
          <a:xfrm>
            <a:off x="0" y="1838625"/>
            <a:ext cx="9144000" cy="888900"/>
          </a:xfrm>
          <a:prstGeom prst="rect">
            <a:avLst/>
          </a:prstGeom>
          <a:noFill/>
          <a:ln>
            <a:noFill/>
          </a:ln>
        </p:spPr>
        <p:txBody>
          <a:bodyPr spcFirstLastPara="1" wrap="square" lIns="91425" tIns="45700" rIns="91425" bIns="45700" anchor="ctr" anchorCtr="0">
            <a:noAutofit/>
          </a:bodyPr>
          <a:lstStyle/>
          <a:p>
            <a:pPr marL="0" lvl="0" indent="0" algn="ctr" rtl="0">
              <a:lnSpc>
                <a:spcPct val="70000"/>
              </a:lnSpc>
              <a:spcBef>
                <a:spcPts val="0"/>
              </a:spcBef>
              <a:spcAft>
                <a:spcPts val="0"/>
              </a:spcAft>
              <a:buClr>
                <a:srgbClr val="002060"/>
              </a:buClr>
              <a:buSzPts val="5000"/>
              <a:buFont typeface="Times New Roman"/>
              <a:buNone/>
            </a:pPr>
            <a:r>
              <a:rPr lang="en-US" sz="5000" b="1">
                <a:solidFill>
                  <a:srgbClr val="0B5394"/>
                </a:solidFill>
                <a:latin typeface="Trebuchet MS"/>
                <a:ea typeface="Trebuchet MS"/>
                <a:cs typeface="Trebuchet MS"/>
                <a:sym typeface="Trebuchet MS"/>
              </a:rPr>
              <a:t>Reunião Anual do </a:t>
            </a:r>
            <a:r>
              <a:rPr lang="en-US" sz="5000" b="1" i="1">
                <a:solidFill>
                  <a:srgbClr val="0B5394"/>
                </a:solidFill>
                <a:latin typeface="Trebuchet MS"/>
                <a:ea typeface="Trebuchet MS"/>
                <a:cs typeface="Trebuchet MS"/>
                <a:sym typeface="Trebuchet MS"/>
              </a:rPr>
              <a:t>Title</a:t>
            </a:r>
            <a:r>
              <a:rPr lang="en-US" sz="5000" b="1">
                <a:solidFill>
                  <a:srgbClr val="0B5394"/>
                </a:solidFill>
                <a:latin typeface="Trebuchet MS"/>
                <a:ea typeface="Trebuchet MS"/>
                <a:cs typeface="Trebuchet MS"/>
                <a:sym typeface="Trebuchet MS"/>
              </a:rPr>
              <a:t> I </a:t>
            </a:r>
            <a:endParaRPr sz="5000">
              <a:solidFill>
                <a:srgbClr val="0B5394"/>
              </a:solidFill>
              <a:latin typeface="Trebuchet MS"/>
              <a:ea typeface="Trebuchet MS"/>
              <a:cs typeface="Trebuchet MS"/>
              <a:sym typeface="Trebuchet MS"/>
            </a:endParaRPr>
          </a:p>
        </p:txBody>
      </p:sp>
      <p:sp>
        <p:nvSpPr>
          <p:cNvPr id="182" name="Google Shape;182;p1"/>
          <p:cNvSpPr txBox="1">
            <a:spLocks noGrp="1"/>
          </p:cNvSpPr>
          <p:nvPr>
            <p:ph type="subTitle" idx="1"/>
          </p:nvPr>
        </p:nvSpPr>
        <p:spPr>
          <a:xfrm>
            <a:off x="1650724" y="3103400"/>
            <a:ext cx="6157500" cy="958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None/>
            </a:pPr>
            <a:r>
              <a:rPr lang="en-US" sz="2400" b="1" i="1">
                <a:solidFill>
                  <a:schemeClr val="dk1"/>
                </a:solidFill>
                <a:latin typeface="Trebuchet MS"/>
                <a:ea typeface="Trebuchet MS"/>
                <a:cs typeface="Trebuchet MS"/>
                <a:sym typeface="Trebuchet MS"/>
              </a:rPr>
              <a:t>Uma Apresentação Colaborativa entre o</a:t>
            </a:r>
            <a:endParaRPr sz="2400" b="1" i="1">
              <a:latin typeface="Trebuchet MS"/>
              <a:ea typeface="Trebuchet MS"/>
              <a:cs typeface="Trebuchet MS"/>
              <a:sym typeface="Trebuchet MS"/>
            </a:endParaRPr>
          </a:p>
          <a:p>
            <a:pPr marL="0" lvl="0" indent="0" algn="ctr" rtl="0">
              <a:lnSpc>
                <a:spcPct val="100000"/>
              </a:lnSpc>
              <a:spcBef>
                <a:spcPts val="480"/>
              </a:spcBef>
              <a:spcAft>
                <a:spcPts val="0"/>
              </a:spcAft>
              <a:buClr>
                <a:schemeClr val="dk1"/>
              </a:buClr>
              <a:buSzPts val="2400"/>
              <a:buNone/>
            </a:pPr>
            <a:r>
              <a:rPr lang="en-US" sz="2400" b="1" i="1">
                <a:solidFill>
                  <a:schemeClr val="dk1"/>
                </a:solidFill>
                <a:latin typeface="Trebuchet MS"/>
                <a:ea typeface="Trebuchet MS"/>
                <a:cs typeface="Trebuchet MS"/>
                <a:sym typeface="Trebuchet MS"/>
              </a:rPr>
              <a:t>Departamento de Programas Federais e Estaduais e Escolas do Title I</a:t>
            </a:r>
            <a:endParaRPr sz="2400" b="1" i="1">
              <a:latin typeface="Trebuchet MS"/>
              <a:ea typeface="Trebuchet MS"/>
              <a:cs typeface="Trebuchet MS"/>
              <a:sym typeface="Trebuchet MS"/>
            </a:endParaRPr>
          </a:p>
          <a:p>
            <a:pPr marL="0" lvl="0" indent="0" algn="r" rtl="0">
              <a:lnSpc>
                <a:spcPct val="100000"/>
              </a:lnSpc>
              <a:spcBef>
                <a:spcPts val="640"/>
              </a:spcBef>
              <a:spcAft>
                <a:spcPts val="0"/>
              </a:spcAft>
              <a:buClr>
                <a:srgbClr val="888888"/>
              </a:buClr>
              <a:buSzPts val="3200"/>
              <a:buNone/>
            </a:pPr>
            <a:endParaRPr/>
          </a:p>
        </p:txBody>
      </p:sp>
      <p:sp>
        <p:nvSpPr>
          <p:cNvPr id="183" name="Google Shape;183;p1"/>
          <p:cNvSpPr txBox="1"/>
          <p:nvPr/>
        </p:nvSpPr>
        <p:spPr>
          <a:xfrm>
            <a:off x="6017155" y="32175"/>
            <a:ext cx="21507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Trebuchet MS"/>
                <a:ea typeface="Trebuchet MS"/>
                <a:cs typeface="Trebuchet MS"/>
                <a:sym typeface="Trebuchet MS"/>
              </a:rPr>
              <a:t>Portuguese version</a:t>
            </a:r>
            <a:endParaRPr sz="1600" b="0" i="0" u="none" strike="noStrike" cap="none">
              <a:solidFill>
                <a:srgbClr val="FFFFFF"/>
              </a:solidFill>
              <a:latin typeface="Trebuchet MS"/>
              <a:ea typeface="Trebuchet MS"/>
              <a:cs typeface="Trebuchet MS"/>
              <a:sym typeface="Trebuchet MS"/>
            </a:endParaRPr>
          </a:p>
        </p:txBody>
      </p:sp>
      <p:sp>
        <p:nvSpPr>
          <p:cNvPr id="185" name="Google Shape;185;p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1</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0"/>
          <p:cNvSpPr txBox="1">
            <a:spLocks noGrp="1"/>
          </p:cNvSpPr>
          <p:nvPr>
            <p:ph type="body" idx="1"/>
          </p:nvPr>
        </p:nvSpPr>
        <p:spPr>
          <a:xfrm>
            <a:off x="753534" y="1047430"/>
            <a:ext cx="7933200" cy="5562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rgbClr val="000000"/>
              </a:buClr>
              <a:buSzPts val="2800"/>
              <a:buNone/>
            </a:pPr>
            <a:r>
              <a:rPr lang="en-US" sz="2000" dirty="0">
                <a:latin typeface="Trebuchet MS"/>
                <a:ea typeface="Trebuchet MS"/>
                <a:cs typeface="Trebuchet MS"/>
                <a:sym typeface="Trebuchet MS"/>
              </a:rPr>
              <a:t>Para </a:t>
            </a:r>
            <a:r>
              <a:rPr lang="en-US" sz="2000" dirty="0" err="1">
                <a:latin typeface="Trebuchet MS"/>
                <a:ea typeface="Trebuchet MS"/>
                <a:cs typeface="Trebuchet MS"/>
                <a:sym typeface="Trebuchet MS"/>
              </a:rPr>
              <a:t>cumprir</a:t>
            </a:r>
            <a:r>
              <a:rPr lang="en-US" sz="2000" dirty="0">
                <a:latin typeface="Trebuchet MS"/>
                <a:ea typeface="Trebuchet MS"/>
                <a:cs typeface="Trebuchet MS"/>
                <a:sym typeface="Trebuchet MS"/>
              </a:rPr>
              <a:t> com o </a:t>
            </a:r>
            <a:r>
              <a:rPr lang="en-US" sz="2000" dirty="0" err="1">
                <a:latin typeface="Trebuchet MS"/>
                <a:ea typeface="Trebuchet MS"/>
                <a:cs typeface="Trebuchet MS"/>
                <a:sym typeface="Trebuchet MS"/>
              </a:rPr>
              <a:t>nosso</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resultado</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esperado</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estamos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usando</a:t>
            </a:r>
            <a:r>
              <a:rPr lang="en-US" sz="2000" dirty="0">
                <a:latin typeface="Trebuchet MS"/>
                <a:ea typeface="Trebuchet MS"/>
                <a:cs typeface="Trebuchet MS"/>
                <a:sym typeface="Trebuchet MS"/>
              </a:rPr>
              <a:t> a </a:t>
            </a:r>
            <a:r>
              <a:rPr lang="en-US" sz="2000" dirty="0" err="1">
                <a:latin typeface="Trebuchet MS"/>
                <a:ea typeface="Trebuchet MS"/>
                <a:cs typeface="Trebuchet MS"/>
                <a:sym typeface="Trebuchet MS"/>
              </a:rPr>
              <a:t>verba</a:t>
            </a:r>
            <a:r>
              <a:rPr lang="en-US" sz="2000" dirty="0">
                <a:latin typeface="Trebuchet MS"/>
                <a:ea typeface="Trebuchet MS"/>
                <a:cs typeface="Trebuchet MS"/>
                <a:sym typeface="Trebuchet MS"/>
              </a:rPr>
              <a:t> do </a:t>
            </a:r>
            <a:r>
              <a:rPr lang="en-US" sz="2000" i="1" dirty="0">
                <a:latin typeface="Trebuchet MS"/>
                <a:ea typeface="Trebuchet MS"/>
                <a:cs typeface="Trebuchet MS"/>
                <a:sym typeface="Trebuchet MS"/>
              </a:rPr>
              <a:t>Title</a:t>
            </a:r>
            <a:r>
              <a:rPr lang="en-US" sz="2000" dirty="0">
                <a:latin typeface="Trebuchet MS"/>
                <a:ea typeface="Trebuchet MS"/>
                <a:cs typeface="Trebuchet MS"/>
                <a:sym typeface="Trebuchet MS"/>
              </a:rPr>
              <a:t> I </a:t>
            </a:r>
            <a:r>
              <a:rPr lang="en-US" sz="2000" dirty="0" err="1">
                <a:latin typeface="Trebuchet MS"/>
                <a:ea typeface="Trebuchet MS"/>
                <a:cs typeface="Trebuchet MS"/>
                <a:sym typeface="Trebuchet MS"/>
              </a:rPr>
              <a:t>deste</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ano</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nas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seguintes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áreas</a:t>
            </a:r>
            <a:r>
              <a:rPr lang="en-US" sz="2000" dirty="0">
                <a:latin typeface="Trebuchet MS"/>
                <a:ea typeface="Trebuchet MS"/>
                <a:cs typeface="Trebuchet MS"/>
                <a:sym typeface="Trebuchet MS"/>
              </a:rPr>
              <a:t>:</a:t>
            </a:r>
            <a:endParaRPr sz="2000" dirty="0">
              <a:latin typeface="Trebuchet MS"/>
              <a:ea typeface="Trebuchet MS"/>
              <a:cs typeface="Trebuchet MS"/>
              <a:sym typeface="Trebuchet MS"/>
            </a:endParaRPr>
          </a:p>
        </p:txBody>
      </p:sp>
      <p:sp>
        <p:nvSpPr>
          <p:cNvPr id="270" name="Google Shape;270;p10"/>
          <p:cNvSpPr txBox="1">
            <a:spLocks noGrp="1"/>
          </p:cNvSpPr>
          <p:nvPr>
            <p:ph type="body" idx="2"/>
          </p:nvPr>
        </p:nvSpPr>
        <p:spPr>
          <a:xfrm>
            <a:off x="457200" y="1644524"/>
            <a:ext cx="8229600" cy="2778900"/>
          </a:xfrm>
          <a:prstGeom prst="rect">
            <a:avLst/>
          </a:prstGeom>
          <a:noFill/>
          <a:ln>
            <a:noFill/>
          </a:ln>
        </p:spPr>
        <p:txBody>
          <a:bodyPr spcFirstLastPara="1" wrap="square" lIns="91425" tIns="45700" rIns="91425" bIns="45700" anchor="t" anchorCtr="0">
            <a:noAutofit/>
          </a:bodyPr>
          <a:lstStyle/>
          <a:p>
            <a:pPr marL="342900" lvl="0" indent="-316230" algn="l" rtl="0">
              <a:lnSpc>
                <a:spcPct val="100000"/>
              </a:lnSpc>
              <a:spcBef>
                <a:spcPts val="0"/>
              </a:spcBef>
              <a:spcAft>
                <a:spcPts val="0"/>
              </a:spcAft>
              <a:buClr>
                <a:schemeClr val="dk1"/>
              </a:buClr>
              <a:buSzPts val="1800"/>
              <a:buFont typeface="Trebuchet MS"/>
              <a:buChar char="●"/>
            </a:pPr>
            <a:r>
              <a:rPr lang="en-US" sz="1800" b="1" dirty="0" err="1">
                <a:latin typeface="Trebuchet MS"/>
                <a:ea typeface="Trebuchet MS"/>
                <a:cs typeface="Trebuchet MS"/>
                <a:sym typeface="Trebuchet MS"/>
              </a:rPr>
              <a:t>Participação</a:t>
            </a:r>
            <a:r>
              <a:rPr lang="en-US" sz="1800" b="1" dirty="0">
                <a:latin typeface="Trebuchet MS"/>
                <a:ea typeface="Trebuchet MS"/>
                <a:cs typeface="Trebuchet MS"/>
                <a:sym typeface="Trebuchet MS"/>
              </a:rPr>
              <a:t> dos </a:t>
            </a:r>
            <a:r>
              <a:rPr lang="en-US" sz="1800" b="1" dirty="0" err="1">
                <a:latin typeface="Trebuchet MS"/>
                <a:ea typeface="Trebuchet MS"/>
                <a:cs typeface="Trebuchet MS"/>
                <a:sym typeface="Trebuchet MS"/>
              </a:rPr>
              <a:t>Pais-Família</a:t>
            </a:r>
            <a:endParaRPr sz="1800" b="1" dirty="0">
              <a:latin typeface="Trebuchet MS"/>
              <a:ea typeface="Trebuchet MS"/>
              <a:cs typeface="Trebuchet MS"/>
              <a:sym typeface="Trebuchet MS"/>
            </a:endParaRPr>
          </a:p>
          <a:p>
            <a:pPr marL="457200" lvl="0" indent="-114300">
              <a:spcBef>
                <a:spcPts val="444"/>
              </a:spcBef>
              <a:buClr>
                <a:schemeClr val="dk1"/>
              </a:buClr>
              <a:buSzPts val="2400"/>
            </a:pPr>
            <a:endParaRPr lang="en-US" sz="1600" dirty="0">
              <a:latin typeface="Trebuchet MS"/>
              <a:ea typeface="Trebuchet MS"/>
              <a:cs typeface="Trebuchet MS"/>
              <a:sym typeface="Trebuchet MS"/>
            </a:endParaRPr>
          </a:p>
          <a:p>
            <a:pPr marL="628650" lvl="0" indent="-285750">
              <a:spcBef>
                <a:spcPts val="444"/>
              </a:spcBef>
              <a:buClr>
                <a:schemeClr val="dk1"/>
              </a:buClr>
              <a:buSzPts val="2400"/>
              <a:buFont typeface="Arial" panose="020B0604020202020204" pitchFamily="34" charset="0"/>
              <a:buChar char="•"/>
            </a:pPr>
            <a:r>
              <a:rPr lang="pt-BR" sz="1600" u="sng" dirty="0">
                <a:latin typeface="Trebuchet MS"/>
                <a:ea typeface="Trebuchet MS"/>
                <a:cs typeface="Trebuchet MS"/>
                <a:sym typeface="Trebuchet MS"/>
              </a:rPr>
              <a:t>Treinamentos e comunicações entre pais e famílias:</a:t>
            </a:r>
          </a:p>
          <a:p>
            <a:pPr marL="342900" lvl="0">
              <a:spcBef>
                <a:spcPts val="444"/>
              </a:spcBef>
              <a:buClr>
                <a:schemeClr val="dk1"/>
              </a:buClr>
              <a:buSzPts val="2400"/>
            </a:pPr>
            <a:r>
              <a:rPr lang="pt-BR" sz="1200" dirty="0">
                <a:latin typeface="Trebuchet MS"/>
                <a:ea typeface="Trebuchet MS"/>
                <a:cs typeface="Trebuchet MS"/>
                <a:sym typeface="Trebuchet MS"/>
              </a:rPr>
              <a:t>	Inscreva-se no Class Dojo para receber relatórios atualizados sobre seus alunos.</a:t>
            </a:r>
          </a:p>
          <a:p>
            <a:pPr marL="342900" lvl="0">
              <a:spcBef>
                <a:spcPts val="444"/>
              </a:spcBef>
              <a:buClr>
                <a:schemeClr val="dk1"/>
              </a:buClr>
              <a:buSzPts val="2400"/>
            </a:pPr>
            <a:r>
              <a:rPr lang="pt-BR" sz="1200" dirty="0">
                <a:latin typeface="Trebuchet MS"/>
                <a:ea typeface="Trebuchet MS"/>
                <a:cs typeface="Trebuchet MS"/>
                <a:sym typeface="Trebuchet MS"/>
              </a:rPr>
              <a:t>	Boletins informativos mensais serão enviados por e-mail aos pais registrados. </a:t>
            </a:r>
          </a:p>
          <a:p>
            <a:pPr marL="342900" lvl="0">
              <a:spcBef>
                <a:spcPts val="444"/>
              </a:spcBef>
              <a:buClr>
                <a:schemeClr val="dk1"/>
              </a:buClr>
              <a:buSzPts val="2400"/>
            </a:pPr>
            <a:r>
              <a:rPr lang="pt-BR" sz="1200" dirty="0">
                <a:latin typeface="Trebuchet MS"/>
                <a:ea typeface="Trebuchet MS"/>
                <a:cs typeface="Trebuchet MS"/>
                <a:sym typeface="Trebuchet MS"/>
              </a:rPr>
              <a:t>	A noite de aprendizagem de artes da linguagem acontecerá em 23/10/24</a:t>
            </a:r>
          </a:p>
          <a:p>
            <a:pPr marL="342900" lvl="0">
              <a:spcBef>
                <a:spcPts val="444"/>
              </a:spcBef>
              <a:buClr>
                <a:schemeClr val="dk1"/>
              </a:buClr>
              <a:buSzPts val="2400"/>
            </a:pPr>
            <a:r>
              <a:rPr lang="pt-BR" sz="1200" dirty="0">
                <a:latin typeface="Trebuchet MS"/>
                <a:ea typeface="Trebuchet MS"/>
                <a:cs typeface="Trebuchet MS"/>
                <a:sym typeface="Trebuchet MS"/>
              </a:rPr>
              <a:t>	A noite da Math Mania ocorrerá em 22/01/25</a:t>
            </a:r>
            <a:endParaRPr sz="1200" dirty="0">
              <a:latin typeface="Trebuchet MS"/>
              <a:ea typeface="Trebuchet MS"/>
              <a:cs typeface="Trebuchet MS"/>
              <a:sym typeface="Trebuchet MS"/>
            </a:endParaRPr>
          </a:p>
        </p:txBody>
      </p:sp>
      <p:sp>
        <p:nvSpPr>
          <p:cNvPr id="271" name="Google Shape;271;p10"/>
          <p:cNvSpPr txBox="1">
            <a:spLocks noGrp="1"/>
          </p:cNvSpPr>
          <p:nvPr>
            <p:ph type="title"/>
          </p:nvPr>
        </p:nvSpPr>
        <p:spPr>
          <a:xfrm>
            <a:off x="457200" y="283412"/>
            <a:ext cx="8229600" cy="77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Times New Roman"/>
              <a:buNone/>
            </a:pPr>
            <a:r>
              <a:rPr lang="en-US" sz="3000" b="1">
                <a:latin typeface="Trebuchet MS"/>
                <a:ea typeface="Trebuchet MS"/>
                <a:cs typeface="Trebuchet MS"/>
                <a:sym typeface="Trebuchet MS"/>
              </a:rPr>
              <a:t>Foco do </a:t>
            </a:r>
            <a:r>
              <a:rPr lang="en-US" sz="3000" b="1" i="1">
                <a:latin typeface="Trebuchet MS"/>
                <a:ea typeface="Trebuchet MS"/>
                <a:cs typeface="Trebuchet MS"/>
                <a:sym typeface="Trebuchet MS"/>
              </a:rPr>
              <a:t>Title</a:t>
            </a:r>
            <a:r>
              <a:rPr lang="en-US" sz="3000" b="1">
                <a:latin typeface="Trebuchet MS"/>
                <a:ea typeface="Trebuchet MS"/>
                <a:cs typeface="Trebuchet MS"/>
                <a:sym typeface="Trebuchet MS"/>
              </a:rPr>
              <a:t> I</a:t>
            </a:r>
            <a:endParaRPr sz="3000">
              <a:latin typeface="Trebuchet MS"/>
              <a:ea typeface="Trebuchet MS"/>
              <a:cs typeface="Trebuchet MS"/>
              <a:sym typeface="Trebuchet MS"/>
            </a:endParaRPr>
          </a:p>
        </p:txBody>
      </p:sp>
      <p:sp>
        <p:nvSpPr>
          <p:cNvPr id="273" name="Google Shape;273;p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10</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1"/>
          <p:cNvSpPr txBox="1">
            <a:spLocks noGrp="1"/>
          </p:cNvSpPr>
          <p:nvPr>
            <p:ph type="body" idx="1"/>
          </p:nvPr>
        </p:nvSpPr>
        <p:spPr>
          <a:xfrm>
            <a:off x="796831" y="1101777"/>
            <a:ext cx="7854600" cy="882000"/>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115000"/>
              </a:lnSpc>
              <a:spcBef>
                <a:spcPts val="0"/>
              </a:spcBef>
              <a:spcAft>
                <a:spcPts val="0"/>
              </a:spcAft>
              <a:buClr>
                <a:srgbClr val="000000"/>
              </a:buClr>
              <a:buSzPct val="75000"/>
              <a:buNone/>
            </a:pPr>
            <a:r>
              <a:rPr lang="en-US" sz="3200">
                <a:latin typeface="Trebuchet MS"/>
                <a:ea typeface="Trebuchet MS"/>
                <a:cs typeface="Trebuchet MS"/>
                <a:sym typeface="Trebuchet MS"/>
              </a:rPr>
              <a:t>As pesquisas mostram que quando os pais e os membros da família estão envolvidos, os alunos têm mais probabilidade de:</a:t>
            </a:r>
            <a:endParaRPr/>
          </a:p>
        </p:txBody>
      </p:sp>
      <p:sp>
        <p:nvSpPr>
          <p:cNvPr id="280" name="Google Shape;280;p11"/>
          <p:cNvSpPr txBox="1">
            <a:spLocks noGrp="1"/>
          </p:cNvSpPr>
          <p:nvPr>
            <p:ph type="title"/>
          </p:nvPr>
        </p:nvSpPr>
        <p:spPr>
          <a:xfrm>
            <a:off x="457200" y="304673"/>
            <a:ext cx="8229600" cy="1026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Times New Roman"/>
              <a:buNone/>
            </a:pPr>
            <a:r>
              <a:rPr lang="en-US" sz="3000" b="1">
                <a:latin typeface="Trebuchet MS"/>
                <a:ea typeface="Trebuchet MS"/>
                <a:cs typeface="Trebuchet MS"/>
                <a:sym typeface="Trebuchet MS"/>
              </a:rPr>
              <a:t>Participação dos Pais e da Família</a:t>
            </a:r>
            <a:endParaRPr sz="3600" b="1">
              <a:latin typeface="Times New Roman"/>
              <a:ea typeface="Times New Roman"/>
              <a:cs typeface="Times New Roman"/>
              <a:sym typeface="Times New Roman"/>
            </a:endParaRPr>
          </a:p>
        </p:txBody>
      </p:sp>
      <p:sp>
        <p:nvSpPr>
          <p:cNvPr id="281" name="Google Shape;281;p11"/>
          <p:cNvSpPr/>
          <p:nvPr/>
        </p:nvSpPr>
        <p:spPr>
          <a:xfrm>
            <a:off x="165160" y="1990647"/>
            <a:ext cx="8813700" cy="2008200"/>
          </a:xfrm>
          <a:prstGeom prst="rect">
            <a:avLst/>
          </a:prstGeom>
          <a:noFill/>
          <a:ln>
            <a:noFill/>
          </a:ln>
        </p:spPr>
        <p:txBody>
          <a:bodyPr spcFirstLastPara="1" wrap="square" lIns="91425" tIns="45700" rIns="91425" bIns="45700" anchor="t" anchorCtr="0">
            <a:spAutoFit/>
          </a:bodyPr>
          <a:lstStyle/>
          <a:p>
            <a:pPr marL="1084262" marR="0" lvl="1" indent="-431800" algn="l" rtl="0">
              <a:lnSpc>
                <a:spcPct val="100000"/>
              </a:lnSpc>
              <a:spcBef>
                <a:spcPts val="0"/>
              </a:spcBef>
              <a:spcAft>
                <a:spcPts val="0"/>
              </a:spcAft>
              <a:buClr>
                <a:schemeClr val="dk1"/>
              </a:buClr>
              <a:buSzPts val="2000"/>
              <a:buFont typeface="Trebuchet MS"/>
              <a:buChar char="•"/>
            </a:pPr>
            <a:r>
              <a:rPr lang="en-US" sz="2000" b="0" i="0" u="none" strike="noStrike" cap="none">
                <a:solidFill>
                  <a:schemeClr val="dk1"/>
                </a:solidFill>
                <a:latin typeface="Trebuchet MS"/>
                <a:ea typeface="Trebuchet MS"/>
                <a:cs typeface="Trebuchet MS"/>
                <a:sym typeface="Trebuchet MS"/>
              </a:rPr>
              <a:t>obter melhores notas</a:t>
            </a:r>
            <a:endParaRPr sz="2000" b="0" i="0" u="none" strike="noStrike" cap="none">
              <a:solidFill>
                <a:schemeClr val="dk1"/>
              </a:solidFill>
              <a:latin typeface="Trebuchet MS"/>
              <a:ea typeface="Trebuchet MS"/>
              <a:cs typeface="Trebuchet MS"/>
              <a:sym typeface="Trebuchet MS"/>
            </a:endParaRPr>
          </a:p>
          <a:p>
            <a:pPr marL="1084262" marR="0" lvl="1" indent="-431800" algn="l" rtl="0">
              <a:lnSpc>
                <a:spcPct val="100000"/>
              </a:lnSpc>
              <a:spcBef>
                <a:spcPts val="0"/>
              </a:spcBef>
              <a:spcAft>
                <a:spcPts val="0"/>
              </a:spcAft>
              <a:buClr>
                <a:schemeClr val="dk1"/>
              </a:buClr>
              <a:buSzPts val="2000"/>
              <a:buFont typeface="Trebuchet MS"/>
              <a:buChar char="•"/>
            </a:pPr>
            <a:r>
              <a:rPr lang="en-US" sz="2000" b="0" i="0" u="none" strike="noStrike" cap="none">
                <a:solidFill>
                  <a:schemeClr val="dk1"/>
                </a:solidFill>
                <a:latin typeface="Trebuchet MS"/>
                <a:ea typeface="Trebuchet MS"/>
                <a:cs typeface="Trebuchet MS"/>
                <a:sym typeface="Trebuchet MS"/>
              </a:rPr>
              <a:t>se sair melhor nos testes </a:t>
            </a:r>
            <a:endParaRPr sz="2000" b="0" i="0" u="none" strike="noStrike" cap="none">
              <a:solidFill>
                <a:schemeClr val="dk1"/>
              </a:solidFill>
              <a:latin typeface="Trebuchet MS"/>
              <a:ea typeface="Trebuchet MS"/>
              <a:cs typeface="Trebuchet MS"/>
              <a:sym typeface="Trebuchet MS"/>
            </a:endParaRPr>
          </a:p>
          <a:p>
            <a:pPr marL="1084262" marR="0" lvl="1" indent="-431800" algn="l" rtl="0">
              <a:lnSpc>
                <a:spcPct val="100000"/>
              </a:lnSpc>
              <a:spcBef>
                <a:spcPts val="0"/>
              </a:spcBef>
              <a:spcAft>
                <a:spcPts val="0"/>
              </a:spcAft>
              <a:buClr>
                <a:schemeClr val="dk1"/>
              </a:buClr>
              <a:buSzPts val="2000"/>
              <a:buFont typeface="Trebuchet MS"/>
              <a:buChar char="•"/>
            </a:pPr>
            <a:r>
              <a:rPr lang="en-US" sz="2000" b="0" i="0" u="none" strike="noStrike" cap="none">
                <a:solidFill>
                  <a:schemeClr val="dk1"/>
                </a:solidFill>
                <a:latin typeface="Trebuchet MS"/>
                <a:ea typeface="Trebuchet MS"/>
                <a:cs typeface="Trebuchet MS"/>
                <a:sym typeface="Trebuchet MS"/>
              </a:rPr>
              <a:t>frequentar a escola </a:t>
            </a:r>
            <a:endParaRPr sz="2000" b="0" i="0" u="none" strike="noStrike" cap="none">
              <a:solidFill>
                <a:schemeClr val="dk1"/>
              </a:solidFill>
              <a:latin typeface="Trebuchet MS"/>
              <a:ea typeface="Trebuchet MS"/>
              <a:cs typeface="Trebuchet MS"/>
              <a:sym typeface="Trebuchet MS"/>
            </a:endParaRPr>
          </a:p>
          <a:p>
            <a:pPr marL="1084262" marR="0" lvl="1" indent="-431800" algn="l" rtl="0">
              <a:lnSpc>
                <a:spcPct val="100000"/>
              </a:lnSpc>
              <a:spcBef>
                <a:spcPts val="0"/>
              </a:spcBef>
              <a:spcAft>
                <a:spcPts val="0"/>
              </a:spcAft>
              <a:buClr>
                <a:schemeClr val="dk1"/>
              </a:buClr>
              <a:buSzPts val="2000"/>
              <a:buFont typeface="Trebuchet MS"/>
              <a:buChar char="•"/>
            </a:pPr>
            <a:r>
              <a:rPr lang="en-US" sz="2000" b="0" i="0" u="none" strike="noStrike" cap="none">
                <a:solidFill>
                  <a:schemeClr val="dk1"/>
                </a:solidFill>
                <a:latin typeface="Trebuchet MS"/>
                <a:ea typeface="Trebuchet MS"/>
                <a:cs typeface="Trebuchet MS"/>
                <a:sym typeface="Trebuchet MS"/>
              </a:rPr>
              <a:t>se adaptar à mudanças</a:t>
            </a:r>
            <a:endParaRPr sz="2000" b="0" i="0" u="none" strike="noStrike" cap="none">
              <a:solidFill>
                <a:schemeClr val="dk1"/>
              </a:solidFill>
              <a:latin typeface="Trebuchet MS"/>
              <a:ea typeface="Trebuchet MS"/>
              <a:cs typeface="Trebuchet MS"/>
              <a:sym typeface="Trebuchet MS"/>
            </a:endParaRPr>
          </a:p>
          <a:p>
            <a:pPr marL="1084262" marR="0" lvl="1" indent="-431800" algn="l" rtl="0">
              <a:lnSpc>
                <a:spcPct val="100000"/>
              </a:lnSpc>
              <a:spcBef>
                <a:spcPts val="0"/>
              </a:spcBef>
              <a:spcAft>
                <a:spcPts val="0"/>
              </a:spcAft>
              <a:buClr>
                <a:schemeClr val="dk1"/>
              </a:buClr>
              <a:buSzPts val="2000"/>
              <a:buFont typeface="Trebuchet MS"/>
              <a:buChar char="•"/>
            </a:pPr>
            <a:r>
              <a:rPr lang="en-US" sz="2000" b="0" i="0" u="none" strike="noStrike" cap="none">
                <a:solidFill>
                  <a:schemeClr val="dk1"/>
                </a:solidFill>
                <a:latin typeface="Trebuchet MS"/>
                <a:ea typeface="Trebuchet MS"/>
                <a:cs typeface="Trebuchet MS"/>
                <a:sym typeface="Trebuchet MS"/>
              </a:rPr>
              <a:t>ter melhores habilidades sociais</a:t>
            </a:r>
            <a:endParaRPr sz="2000" b="0" i="0" u="none" strike="noStrike" cap="none">
              <a:solidFill>
                <a:schemeClr val="dk1"/>
              </a:solidFill>
              <a:latin typeface="Trebuchet MS"/>
              <a:ea typeface="Trebuchet MS"/>
              <a:cs typeface="Trebuchet MS"/>
              <a:sym typeface="Trebuchet MS"/>
            </a:endParaRPr>
          </a:p>
          <a:p>
            <a:pPr marL="1084262" marR="0" lvl="1" indent="-431800" algn="l" rtl="0">
              <a:lnSpc>
                <a:spcPct val="100000"/>
              </a:lnSpc>
              <a:spcBef>
                <a:spcPts val="0"/>
              </a:spcBef>
              <a:spcAft>
                <a:spcPts val="0"/>
              </a:spcAft>
              <a:buClr>
                <a:schemeClr val="dk1"/>
              </a:buClr>
              <a:buSzPts val="2000"/>
              <a:buFont typeface="Trebuchet MS"/>
              <a:buChar char="•"/>
            </a:pPr>
            <a:r>
              <a:rPr lang="en-US" sz="2000" b="0" i="0" u="none" strike="noStrike" cap="none">
                <a:solidFill>
                  <a:schemeClr val="dk1"/>
                </a:solidFill>
                <a:latin typeface="Trebuchet MS"/>
                <a:ea typeface="Trebuchet MS"/>
                <a:cs typeface="Trebuchet MS"/>
                <a:sym typeface="Trebuchet MS"/>
              </a:rPr>
              <a:t>passar de ano </a:t>
            </a:r>
            <a:endParaRPr sz="2000" b="0" i="0" u="none" strike="noStrike" cap="none">
              <a:solidFill>
                <a:schemeClr val="dk1"/>
              </a:solidFill>
              <a:latin typeface="Trebuchet MS"/>
              <a:ea typeface="Trebuchet MS"/>
              <a:cs typeface="Trebuchet MS"/>
              <a:sym typeface="Trebuchet MS"/>
            </a:endParaRPr>
          </a:p>
          <a:p>
            <a:pPr marL="1084262" marR="0" lvl="1" indent="-431800" algn="l" rtl="0">
              <a:lnSpc>
                <a:spcPct val="100000"/>
              </a:lnSpc>
              <a:spcBef>
                <a:spcPts val="0"/>
              </a:spcBef>
              <a:spcAft>
                <a:spcPts val="0"/>
              </a:spcAft>
              <a:buClr>
                <a:schemeClr val="dk1"/>
              </a:buClr>
              <a:buSzPts val="2000"/>
              <a:buFont typeface="Trebuchet MS"/>
              <a:buChar char="•"/>
            </a:pPr>
            <a:r>
              <a:rPr lang="en-US" sz="2000" b="0" i="0" u="none" strike="noStrike" cap="none">
                <a:solidFill>
                  <a:schemeClr val="dk1"/>
                </a:solidFill>
                <a:latin typeface="Trebuchet MS"/>
                <a:ea typeface="Trebuchet MS"/>
                <a:cs typeface="Trebuchet MS"/>
                <a:sym typeface="Trebuchet MS"/>
              </a:rPr>
              <a:t>se formar</a:t>
            </a:r>
            <a:endParaRPr sz="2000" b="0" i="0" u="none" strike="noStrike" cap="none">
              <a:solidFill>
                <a:schemeClr val="dk1"/>
              </a:solidFill>
              <a:latin typeface="Trebuchet MS"/>
              <a:ea typeface="Trebuchet MS"/>
              <a:cs typeface="Trebuchet MS"/>
              <a:sym typeface="Trebuchet MS"/>
            </a:endParaRPr>
          </a:p>
          <a:p>
            <a:pPr marL="1084262" marR="0" lvl="1" indent="-431800" algn="l" rtl="0">
              <a:lnSpc>
                <a:spcPct val="100000"/>
              </a:lnSpc>
              <a:spcBef>
                <a:spcPts val="0"/>
              </a:spcBef>
              <a:spcAft>
                <a:spcPts val="0"/>
              </a:spcAft>
              <a:buClr>
                <a:schemeClr val="dk2"/>
              </a:buClr>
              <a:buSzPts val="2000"/>
              <a:buFont typeface="Arial"/>
              <a:buChar char="•"/>
            </a:pPr>
            <a:r>
              <a:rPr lang="en-US" sz="2000" b="0" i="0" u="none" strike="noStrike" cap="none">
                <a:solidFill>
                  <a:schemeClr val="dk1"/>
                </a:solidFill>
                <a:latin typeface="Trebuchet MS"/>
                <a:ea typeface="Trebuchet MS"/>
                <a:cs typeface="Trebuchet MS"/>
                <a:sym typeface="Trebuchet MS"/>
              </a:rPr>
              <a:t>continuar sua educação após da escola secundária</a:t>
            </a:r>
            <a:r>
              <a:rPr lang="en-US" sz="2000" b="0" i="0" u="none" strike="noStrike" cap="none">
                <a:solidFill>
                  <a:schemeClr val="dk2"/>
                </a:solidFill>
                <a:latin typeface="Trebuchet MS"/>
                <a:ea typeface="Trebuchet MS"/>
                <a:cs typeface="Trebuchet MS"/>
                <a:sym typeface="Trebuchet MS"/>
              </a:rPr>
              <a:t>	 </a:t>
            </a:r>
            <a:endParaRPr sz="2000" b="0" i="0" u="none" strike="noStrike" cap="none">
              <a:solidFill>
                <a:schemeClr val="dk2"/>
              </a:solidFill>
              <a:latin typeface="Trebuchet MS"/>
              <a:ea typeface="Trebuchet MS"/>
              <a:cs typeface="Trebuchet MS"/>
              <a:sym typeface="Trebuchet MS"/>
            </a:endParaRPr>
          </a:p>
        </p:txBody>
      </p:sp>
      <p:sp>
        <p:nvSpPr>
          <p:cNvPr id="282" name="Google Shape;282;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11</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2"/>
          <p:cNvSpPr txBox="1">
            <a:spLocks noGrp="1"/>
          </p:cNvSpPr>
          <p:nvPr>
            <p:ph type="body" idx="1"/>
          </p:nvPr>
        </p:nvSpPr>
        <p:spPr>
          <a:xfrm>
            <a:off x="452425" y="1049425"/>
            <a:ext cx="6375300" cy="3913500"/>
          </a:xfrm>
          <a:prstGeom prst="rect">
            <a:avLst/>
          </a:prstGeom>
          <a:noFill/>
          <a:ln>
            <a:noFill/>
          </a:ln>
        </p:spPr>
        <p:txBody>
          <a:bodyPr spcFirstLastPara="1" wrap="square" lIns="91425" tIns="45700" rIns="91425" bIns="45700" anchor="t" anchorCtr="0">
            <a:noAutofit/>
          </a:bodyPr>
          <a:lstStyle/>
          <a:p>
            <a:pPr marL="342900" lvl="0" indent="-323850" algn="l" rtl="0">
              <a:lnSpc>
                <a:spcPct val="115000"/>
              </a:lnSpc>
              <a:spcBef>
                <a:spcPts val="0"/>
              </a:spcBef>
              <a:spcAft>
                <a:spcPts val="0"/>
              </a:spcAft>
              <a:buClr>
                <a:schemeClr val="dk1"/>
              </a:buClr>
              <a:buSzPts val="1900"/>
              <a:buFont typeface="Trebuchet MS"/>
              <a:buChar char="●"/>
            </a:pPr>
            <a:r>
              <a:rPr lang="en-US" sz="1900">
                <a:latin typeface="Trebuchet MS"/>
                <a:ea typeface="Trebuchet MS"/>
                <a:cs typeface="Trebuchet MS"/>
                <a:sym typeface="Trebuchet MS"/>
              </a:rPr>
              <a:t>Abreviado para PFEP (sigla em inglês)</a:t>
            </a:r>
            <a:endParaRPr sz="1900">
              <a:latin typeface="Trebuchet MS"/>
              <a:ea typeface="Trebuchet MS"/>
              <a:cs typeface="Trebuchet MS"/>
              <a:sym typeface="Trebuchet MS"/>
            </a:endParaRPr>
          </a:p>
          <a:p>
            <a:pPr marL="342900" lvl="0" indent="-323850" algn="l" rtl="0">
              <a:lnSpc>
                <a:spcPct val="115000"/>
              </a:lnSpc>
              <a:spcBef>
                <a:spcPts val="440"/>
              </a:spcBef>
              <a:spcAft>
                <a:spcPts val="0"/>
              </a:spcAft>
              <a:buClr>
                <a:schemeClr val="dk1"/>
              </a:buClr>
              <a:buSzPts val="1900"/>
              <a:buFont typeface="Trebuchet MS"/>
              <a:buChar char="●"/>
            </a:pPr>
            <a:r>
              <a:rPr lang="en-US" sz="1900">
                <a:latin typeface="Trebuchet MS"/>
                <a:ea typeface="Trebuchet MS"/>
                <a:cs typeface="Trebuchet MS"/>
                <a:sym typeface="Trebuchet MS"/>
              </a:rPr>
              <a:t>Descreve a maneira como envolvemos as famílias na educação dos alunos</a:t>
            </a:r>
            <a:endParaRPr sz="1900">
              <a:latin typeface="Trebuchet MS"/>
              <a:ea typeface="Trebuchet MS"/>
              <a:cs typeface="Trebuchet MS"/>
              <a:sym typeface="Trebuchet MS"/>
            </a:endParaRPr>
          </a:p>
          <a:p>
            <a:pPr marL="342900" lvl="0" indent="-323850" algn="l" rtl="0">
              <a:lnSpc>
                <a:spcPct val="115000"/>
              </a:lnSpc>
              <a:spcBef>
                <a:spcPts val="440"/>
              </a:spcBef>
              <a:spcAft>
                <a:spcPts val="0"/>
              </a:spcAft>
              <a:buClr>
                <a:schemeClr val="dk1"/>
              </a:buClr>
              <a:buSzPts val="1900"/>
              <a:buFont typeface="Trebuchet MS"/>
              <a:buChar char="●"/>
            </a:pPr>
            <a:r>
              <a:rPr lang="en-US" sz="1900">
                <a:latin typeface="Trebuchet MS"/>
                <a:ea typeface="Trebuchet MS"/>
                <a:cs typeface="Trebuchet MS"/>
                <a:sym typeface="Trebuchet MS"/>
              </a:rPr>
              <a:t>Escrito com a contribuição das famílias e funcionários de nossa escola durante a Reunião com Opiniões das Partes Interessadas</a:t>
            </a:r>
            <a:endParaRPr sz="1900">
              <a:latin typeface="Trebuchet MS"/>
              <a:ea typeface="Trebuchet MS"/>
              <a:cs typeface="Trebuchet MS"/>
              <a:sym typeface="Trebuchet MS"/>
            </a:endParaRPr>
          </a:p>
          <a:p>
            <a:pPr marL="342900" lvl="0" indent="-323850" algn="l" rtl="0">
              <a:lnSpc>
                <a:spcPct val="115000"/>
              </a:lnSpc>
              <a:spcBef>
                <a:spcPts val="440"/>
              </a:spcBef>
              <a:spcAft>
                <a:spcPts val="0"/>
              </a:spcAft>
              <a:buClr>
                <a:schemeClr val="dk1"/>
              </a:buClr>
              <a:buSzPts val="1900"/>
              <a:buFont typeface="Trebuchet MS"/>
              <a:buChar char="●"/>
            </a:pPr>
            <a:r>
              <a:rPr lang="en-US" sz="1900">
                <a:latin typeface="Trebuchet MS"/>
                <a:ea typeface="Trebuchet MS"/>
                <a:cs typeface="Trebuchet MS"/>
                <a:sym typeface="Trebuchet MS"/>
              </a:rPr>
              <a:t>Compartilhado durante o SAC para avaliar e revisar, conforme necessário</a:t>
            </a:r>
            <a:endParaRPr sz="1900">
              <a:latin typeface="Trebuchet MS"/>
              <a:ea typeface="Trebuchet MS"/>
              <a:cs typeface="Trebuchet MS"/>
              <a:sym typeface="Trebuchet MS"/>
            </a:endParaRPr>
          </a:p>
          <a:p>
            <a:pPr marL="342900" lvl="0" indent="-323850" algn="l" rtl="0">
              <a:lnSpc>
                <a:spcPct val="115000"/>
              </a:lnSpc>
              <a:spcBef>
                <a:spcPts val="440"/>
              </a:spcBef>
              <a:spcAft>
                <a:spcPts val="0"/>
              </a:spcAft>
              <a:buClr>
                <a:schemeClr val="dk1"/>
              </a:buClr>
              <a:buSzPts val="1900"/>
              <a:buChar char="●"/>
            </a:pPr>
            <a:r>
              <a:rPr lang="en-US" sz="1900">
                <a:latin typeface="Trebuchet MS"/>
                <a:ea typeface="Trebuchet MS"/>
                <a:cs typeface="Trebuchet MS"/>
                <a:sym typeface="Trebuchet MS"/>
              </a:rPr>
              <a:t>Resumos do PEEP enviados para a residência de todas as famílias</a:t>
            </a:r>
            <a:endParaRPr sz="1900">
              <a:latin typeface="Trebuchet MS"/>
              <a:ea typeface="Trebuchet MS"/>
              <a:cs typeface="Trebuchet MS"/>
              <a:sym typeface="Trebuchet MS"/>
            </a:endParaRPr>
          </a:p>
        </p:txBody>
      </p:sp>
      <p:sp>
        <p:nvSpPr>
          <p:cNvPr id="289" name="Google Shape;289;p12"/>
          <p:cNvSpPr txBox="1">
            <a:spLocks noGrp="1"/>
          </p:cNvSpPr>
          <p:nvPr>
            <p:ph type="title"/>
          </p:nvPr>
        </p:nvSpPr>
        <p:spPr>
          <a:xfrm>
            <a:off x="247900" y="359056"/>
            <a:ext cx="90003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Times New Roman"/>
              <a:buNone/>
            </a:pPr>
            <a:r>
              <a:rPr lang="en-US" sz="3000" b="1">
                <a:latin typeface="Trebuchet MS"/>
                <a:ea typeface="Trebuchet MS"/>
                <a:cs typeface="Trebuchet MS"/>
                <a:sym typeface="Trebuchet MS"/>
              </a:rPr>
              <a:t>Plano de Participação dos Pais e da Família</a:t>
            </a:r>
            <a:endParaRPr sz="3000" b="1">
              <a:latin typeface="Trebuchet MS"/>
              <a:ea typeface="Trebuchet MS"/>
              <a:cs typeface="Trebuchet MS"/>
              <a:sym typeface="Trebuchet MS"/>
            </a:endParaRPr>
          </a:p>
        </p:txBody>
      </p:sp>
      <p:sp>
        <p:nvSpPr>
          <p:cNvPr id="290" name="Google Shape;290;p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12</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3"/>
          <p:cNvSpPr txBox="1">
            <a:spLocks noGrp="1"/>
          </p:cNvSpPr>
          <p:nvPr>
            <p:ph type="body" idx="1"/>
          </p:nvPr>
        </p:nvSpPr>
        <p:spPr>
          <a:xfrm>
            <a:off x="520537" y="1180950"/>
            <a:ext cx="8307900" cy="2781600"/>
          </a:xfrm>
          <a:prstGeom prst="rect">
            <a:avLst/>
          </a:prstGeom>
          <a:noFill/>
          <a:ln>
            <a:noFill/>
          </a:ln>
        </p:spPr>
        <p:txBody>
          <a:bodyPr spcFirstLastPara="1" wrap="square" lIns="91425" tIns="45700" rIns="91425" bIns="45700" anchor="t" anchorCtr="0">
            <a:noAutofit/>
          </a:bodyPr>
          <a:lstStyle/>
          <a:p>
            <a:pPr marL="12700" lvl="0">
              <a:lnSpc>
                <a:spcPct val="115000"/>
              </a:lnSpc>
              <a:buClr>
                <a:schemeClr val="dk2"/>
              </a:buClr>
              <a:buSzPts val="2000"/>
            </a:pPr>
            <a:r>
              <a:rPr lang="pt-BR" sz="1600" dirty="0"/>
              <a:t>A escola South Intensive Transition se esforça para capacitar pais e famílias para apoiar o desenvolvimento cognitivo e socioemocional de seus filhos, fortalecendo parcerias distritais, escolares, familiares e comunitárias por meio de comunicação, apoio de recursos e treinamento.  O South Intensive trabalhará para capacitar e encorajar todos os pais a participarem como parceiros informados com o pessoal escolar na implementação dos programas escolares e domésticos do Título I, num esforço para melhorar o desempenho académico e o desempenho escolar dos alunos.  A escola South Intensive Transition está comprometida em envolver os pais na tomada de decisões compartilhadas e em encorajá-los a se tornarem participantes ativos no processo educacional de seus filhos, comunicando efetivamente os objetivos instrucionais, criando um ambiente que seja convidativo para os pais e estabelecendo a escola como o centro do comunidade.</a:t>
            </a:r>
            <a:endParaRPr sz="1600" dirty="0"/>
          </a:p>
        </p:txBody>
      </p:sp>
      <p:sp>
        <p:nvSpPr>
          <p:cNvPr id="297" name="Google Shape;297;p13"/>
          <p:cNvSpPr txBox="1">
            <a:spLocks noGrp="1"/>
          </p:cNvSpPr>
          <p:nvPr>
            <p:ph type="title"/>
          </p:nvPr>
        </p:nvSpPr>
        <p:spPr>
          <a:xfrm>
            <a:off x="267037" y="258581"/>
            <a:ext cx="8561400" cy="1093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Times New Roman"/>
              <a:buNone/>
            </a:pPr>
            <a:r>
              <a:rPr lang="en-US" sz="3000" b="1" dirty="0">
                <a:latin typeface="Trebuchet MS"/>
                <a:ea typeface="Trebuchet MS"/>
                <a:cs typeface="Trebuchet MS"/>
                <a:sym typeface="Trebuchet MS"/>
              </a:rPr>
              <a:t>Plano de </a:t>
            </a:r>
            <a:r>
              <a:rPr lang="en-US" sz="3000" b="1" dirty="0" err="1">
                <a:latin typeface="Trebuchet MS"/>
                <a:ea typeface="Trebuchet MS"/>
                <a:cs typeface="Trebuchet MS"/>
                <a:sym typeface="Trebuchet MS"/>
              </a:rPr>
              <a:t>Participação</a:t>
            </a:r>
            <a:r>
              <a:rPr lang="en-US" sz="3000" b="1" dirty="0">
                <a:latin typeface="Trebuchet MS"/>
                <a:ea typeface="Trebuchet MS"/>
                <a:cs typeface="Trebuchet MS"/>
                <a:sym typeface="Trebuchet MS"/>
              </a:rPr>
              <a:t> dos </a:t>
            </a:r>
            <a:r>
              <a:rPr lang="en-US" sz="3000" b="1" dirty="0" err="1">
                <a:latin typeface="Trebuchet MS"/>
                <a:ea typeface="Trebuchet MS"/>
                <a:cs typeface="Trebuchet MS"/>
                <a:sym typeface="Trebuchet MS"/>
              </a:rPr>
              <a:t>Pais</a:t>
            </a:r>
            <a:r>
              <a:rPr lang="en-US" sz="3000" b="1" dirty="0">
                <a:latin typeface="Trebuchet MS"/>
                <a:ea typeface="Trebuchet MS"/>
                <a:cs typeface="Trebuchet MS"/>
                <a:sym typeface="Trebuchet MS"/>
              </a:rPr>
              <a:t> e da </a:t>
            </a:r>
            <a:r>
              <a:rPr lang="en-US" sz="3000" b="1" dirty="0" err="1">
                <a:latin typeface="Trebuchet MS"/>
                <a:ea typeface="Trebuchet MS"/>
                <a:cs typeface="Trebuchet MS"/>
                <a:sym typeface="Trebuchet MS"/>
              </a:rPr>
              <a:t>Família</a:t>
            </a:r>
            <a:endParaRPr sz="3000" b="1" dirty="0">
              <a:latin typeface="Trebuchet MS"/>
              <a:ea typeface="Trebuchet MS"/>
              <a:cs typeface="Trebuchet MS"/>
              <a:sym typeface="Trebuchet MS"/>
            </a:endParaRPr>
          </a:p>
        </p:txBody>
      </p:sp>
      <p:sp>
        <p:nvSpPr>
          <p:cNvPr id="299" name="Google Shape;299;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13</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4"/>
          <p:cNvSpPr txBox="1">
            <a:spLocks noGrp="1"/>
          </p:cNvSpPr>
          <p:nvPr>
            <p:ph type="body" idx="1"/>
          </p:nvPr>
        </p:nvSpPr>
        <p:spPr>
          <a:xfrm>
            <a:off x="486448" y="1529802"/>
            <a:ext cx="8323500" cy="6717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chemeClr val="dk1"/>
              </a:buClr>
              <a:buSzPts val="2400"/>
              <a:buNone/>
            </a:pPr>
            <a:r>
              <a:rPr lang="en-US" sz="2000">
                <a:latin typeface="Trebuchet MS"/>
                <a:ea typeface="Trebuchet MS"/>
                <a:cs typeface="Trebuchet MS"/>
                <a:sym typeface="Trebuchet MS"/>
              </a:rPr>
              <a:t>De acordo com o Plano de Participação dos Pais e da Família, gostaríamos de convidá-los para participar dos nossos próximos treinamentos:  </a:t>
            </a:r>
            <a:endParaRPr sz="2000">
              <a:latin typeface="Trebuchet MS"/>
              <a:ea typeface="Trebuchet MS"/>
              <a:cs typeface="Trebuchet MS"/>
              <a:sym typeface="Trebuchet MS"/>
            </a:endParaRPr>
          </a:p>
        </p:txBody>
      </p:sp>
      <p:sp>
        <p:nvSpPr>
          <p:cNvPr id="306" name="Google Shape;306;p14"/>
          <p:cNvSpPr txBox="1">
            <a:spLocks noGrp="1"/>
          </p:cNvSpPr>
          <p:nvPr>
            <p:ph type="body" idx="2"/>
          </p:nvPr>
        </p:nvSpPr>
        <p:spPr>
          <a:xfrm>
            <a:off x="163527" y="2330463"/>
            <a:ext cx="8289000" cy="1562700"/>
          </a:xfrm>
          <a:prstGeom prst="rect">
            <a:avLst/>
          </a:prstGeom>
          <a:noFill/>
          <a:ln>
            <a:noFill/>
          </a:ln>
        </p:spPr>
        <p:txBody>
          <a:bodyPr spcFirstLastPara="1" wrap="square" lIns="91425" tIns="45700" rIns="91425" bIns="45700" anchor="t" anchorCtr="0">
            <a:normAutofit/>
          </a:bodyPr>
          <a:lstStyle/>
          <a:p>
            <a:pPr marL="457200" lvl="0">
              <a:lnSpc>
                <a:spcPct val="115000"/>
              </a:lnSpc>
              <a:spcBef>
                <a:spcPts val="440"/>
              </a:spcBef>
            </a:pPr>
            <a:r>
              <a:rPr lang="pt-BR" sz="2000" dirty="0">
                <a:latin typeface="Trebuchet MS"/>
                <a:ea typeface="Trebuchet MS"/>
                <a:cs typeface="Trebuchet MS"/>
                <a:sym typeface="Trebuchet MS"/>
              </a:rPr>
              <a:t>Aprendendo artes linguísticas: 23 de outubro de 2024</a:t>
            </a:r>
          </a:p>
          <a:p>
            <a:pPr marL="457200" lvl="0">
              <a:lnSpc>
                <a:spcPct val="115000"/>
              </a:lnSpc>
              <a:spcBef>
                <a:spcPts val="440"/>
              </a:spcBef>
            </a:pPr>
            <a:endParaRPr lang="pt-BR" sz="2000" dirty="0">
              <a:latin typeface="Trebuchet MS"/>
              <a:ea typeface="Trebuchet MS"/>
              <a:cs typeface="Trebuchet MS"/>
              <a:sym typeface="Trebuchet MS"/>
            </a:endParaRPr>
          </a:p>
          <a:p>
            <a:pPr marL="457200" lvl="0">
              <a:lnSpc>
                <a:spcPct val="115000"/>
              </a:lnSpc>
              <a:spcBef>
                <a:spcPts val="440"/>
              </a:spcBef>
            </a:pPr>
            <a:r>
              <a:rPr lang="pt-BR" sz="2000" dirty="0">
                <a:latin typeface="Trebuchet MS"/>
                <a:ea typeface="Trebuchet MS"/>
                <a:cs typeface="Trebuchet MS"/>
                <a:sym typeface="Trebuchet MS"/>
              </a:rPr>
              <a:t>Mania Matemática: 22 de janeiro de 2025</a:t>
            </a:r>
            <a:endParaRPr sz="2000" dirty="0">
              <a:latin typeface="Trebuchet MS"/>
              <a:ea typeface="Trebuchet MS"/>
              <a:cs typeface="Trebuchet MS"/>
              <a:sym typeface="Trebuchet MS"/>
            </a:endParaRPr>
          </a:p>
        </p:txBody>
      </p:sp>
      <p:sp>
        <p:nvSpPr>
          <p:cNvPr id="307" name="Google Shape;307;p14"/>
          <p:cNvSpPr txBox="1">
            <a:spLocks noGrp="1"/>
          </p:cNvSpPr>
          <p:nvPr>
            <p:ph type="title"/>
          </p:nvPr>
        </p:nvSpPr>
        <p:spPr>
          <a:xfrm>
            <a:off x="457200" y="370432"/>
            <a:ext cx="8229600" cy="6546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Times New Roman"/>
              <a:buNone/>
            </a:pPr>
            <a:r>
              <a:rPr lang="en-US" sz="3000" b="1">
                <a:latin typeface="Trebuchet MS"/>
                <a:ea typeface="Trebuchet MS"/>
                <a:cs typeface="Trebuchet MS"/>
                <a:sym typeface="Trebuchet MS"/>
              </a:rPr>
              <a:t>Treinamentos para Pais</a:t>
            </a:r>
            <a:endParaRPr sz="3000" b="1">
              <a:latin typeface="Trebuchet MS"/>
              <a:ea typeface="Trebuchet MS"/>
              <a:cs typeface="Trebuchet MS"/>
              <a:sym typeface="Trebuchet MS"/>
            </a:endParaRPr>
          </a:p>
        </p:txBody>
      </p:sp>
      <p:pic>
        <p:nvPicPr>
          <p:cNvPr id="308" name="Google Shape;308;p14"/>
          <p:cNvPicPr preferRelativeResize="0"/>
          <p:nvPr/>
        </p:nvPicPr>
        <p:blipFill rotWithShape="1">
          <a:blip r:embed="rId3">
            <a:alphaModFix/>
          </a:blip>
          <a:srcRect/>
          <a:stretch/>
        </p:blipFill>
        <p:spPr>
          <a:xfrm>
            <a:off x="5853108" y="3189250"/>
            <a:ext cx="2156760" cy="1096657"/>
          </a:xfrm>
          <a:prstGeom prst="rect">
            <a:avLst/>
          </a:prstGeom>
          <a:noFill/>
          <a:ln>
            <a:noFill/>
          </a:ln>
        </p:spPr>
      </p:pic>
      <p:sp>
        <p:nvSpPr>
          <p:cNvPr id="310" name="Google Shape;310;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14</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5"/>
          <p:cNvSpPr txBox="1">
            <a:spLocks noGrp="1"/>
          </p:cNvSpPr>
          <p:nvPr>
            <p:ph type="body" idx="1"/>
          </p:nvPr>
        </p:nvSpPr>
        <p:spPr>
          <a:xfrm>
            <a:off x="457200" y="1304152"/>
            <a:ext cx="6168600" cy="3338100"/>
          </a:xfrm>
          <a:prstGeom prst="rect">
            <a:avLst/>
          </a:prstGeom>
          <a:noFill/>
          <a:ln>
            <a:noFill/>
          </a:ln>
        </p:spPr>
        <p:txBody>
          <a:bodyPr spcFirstLastPara="1" wrap="square" lIns="91425" tIns="45700" rIns="91425" bIns="45700" anchor="t" anchorCtr="0">
            <a:noAutofit/>
          </a:bodyPr>
          <a:lstStyle/>
          <a:p>
            <a:pPr marL="342900" lvl="0" indent="-330200" algn="l" rtl="0">
              <a:lnSpc>
                <a:spcPct val="141818"/>
              </a:lnSpc>
              <a:spcBef>
                <a:spcPts val="0"/>
              </a:spcBef>
              <a:spcAft>
                <a:spcPts val="0"/>
              </a:spcAft>
              <a:buClr>
                <a:schemeClr val="dk1"/>
              </a:buClr>
              <a:buSzPts val="2000"/>
              <a:buFont typeface="Trebuchet MS"/>
              <a:buChar char="●"/>
            </a:pPr>
            <a:r>
              <a:rPr lang="en-US" sz="2000">
                <a:latin typeface="Trebuchet MS"/>
                <a:ea typeface="Trebuchet MS"/>
                <a:cs typeface="Trebuchet MS"/>
                <a:sym typeface="Trebuchet MS"/>
              </a:rPr>
              <a:t>Cada escola do </a:t>
            </a:r>
            <a:r>
              <a:rPr lang="en-US" sz="2000" i="1">
                <a:latin typeface="Trebuchet MS"/>
                <a:ea typeface="Trebuchet MS"/>
                <a:cs typeface="Trebuchet MS"/>
                <a:sym typeface="Trebuchet MS"/>
              </a:rPr>
              <a:t>Title</a:t>
            </a:r>
            <a:r>
              <a:rPr lang="en-US" sz="2000">
                <a:latin typeface="Trebuchet MS"/>
                <a:ea typeface="Trebuchet MS"/>
                <a:cs typeface="Trebuchet MS"/>
                <a:sym typeface="Trebuchet MS"/>
              </a:rPr>
              <a:t> I deve ter um Acordo entre a Escola e os Pais escrito pelos pais, membros da família e funcionários da escola.</a:t>
            </a:r>
            <a:endParaRPr sz="2000">
              <a:latin typeface="Trebuchet MS"/>
              <a:ea typeface="Trebuchet MS"/>
              <a:cs typeface="Trebuchet MS"/>
              <a:sym typeface="Trebuchet MS"/>
            </a:endParaRPr>
          </a:p>
          <a:p>
            <a:pPr marL="342900" lvl="0" indent="-203200" algn="l" rtl="0">
              <a:lnSpc>
                <a:spcPct val="115000"/>
              </a:lnSpc>
              <a:spcBef>
                <a:spcPts val="440"/>
              </a:spcBef>
              <a:spcAft>
                <a:spcPts val="0"/>
              </a:spcAft>
              <a:buClr>
                <a:schemeClr val="dk1"/>
              </a:buClr>
              <a:buSzPts val="2200"/>
              <a:buNone/>
            </a:pPr>
            <a:endParaRPr sz="1000">
              <a:latin typeface="Trebuchet MS"/>
              <a:ea typeface="Trebuchet MS"/>
              <a:cs typeface="Trebuchet MS"/>
              <a:sym typeface="Trebuchet MS"/>
            </a:endParaRPr>
          </a:p>
          <a:p>
            <a:pPr marL="342900" lvl="0" indent="-330200" algn="l" rtl="0">
              <a:lnSpc>
                <a:spcPct val="141818"/>
              </a:lnSpc>
              <a:spcBef>
                <a:spcPts val="440"/>
              </a:spcBef>
              <a:spcAft>
                <a:spcPts val="0"/>
              </a:spcAft>
              <a:buClr>
                <a:schemeClr val="dk1"/>
              </a:buClr>
              <a:buSzPts val="2000"/>
              <a:buFont typeface="Trebuchet MS"/>
              <a:buChar char="●"/>
            </a:pPr>
            <a:r>
              <a:rPr lang="en-US" sz="2000">
                <a:latin typeface="Trebuchet MS"/>
                <a:ea typeface="Trebuchet MS"/>
                <a:cs typeface="Trebuchet MS"/>
                <a:sym typeface="Trebuchet MS"/>
              </a:rPr>
              <a:t>O Acordo estabelece as responsabilidades dos alunos, pais, membros da família e funcionários da escola em empenharem-se para aumentar o desempenho do aluno.</a:t>
            </a:r>
            <a:endParaRPr sz="2000">
              <a:latin typeface="Trebuchet MS"/>
              <a:ea typeface="Trebuchet MS"/>
              <a:cs typeface="Trebuchet MS"/>
              <a:sym typeface="Trebuchet MS"/>
            </a:endParaRPr>
          </a:p>
        </p:txBody>
      </p:sp>
      <p:sp>
        <p:nvSpPr>
          <p:cNvPr id="317" name="Google Shape;317;p15"/>
          <p:cNvSpPr txBox="1">
            <a:spLocks noGrp="1"/>
          </p:cNvSpPr>
          <p:nvPr>
            <p:ph type="title"/>
          </p:nvPr>
        </p:nvSpPr>
        <p:spPr>
          <a:xfrm>
            <a:off x="457200" y="386138"/>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Times New Roman"/>
              <a:buNone/>
            </a:pPr>
            <a:r>
              <a:rPr lang="en-US" sz="3000" b="1">
                <a:latin typeface="Trebuchet MS"/>
                <a:ea typeface="Trebuchet MS"/>
                <a:cs typeface="Trebuchet MS"/>
                <a:sym typeface="Trebuchet MS"/>
              </a:rPr>
              <a:t>Acordo entre a Escola e os Pais</a:t>
            </a:r>
            <a:endParaRPr sz="3000" b="1">
              <a:latin typeface="Trebuchet MS"/>
              <a:ea typeface="Trebuchet MS"/>
              <a:cs typeface="Trebuchet MS"/>
              <a:sym typeface="Trebuchet MS"/>
            </a:endParaRPr>
          </a:p>
        </p:txBody>
      </p:sp>
      <p:pic>
        <p:nvPicPr>
          <p:cNvPr id="318" name="Google Shape;318;p15" descr="&lt;strong&gt;handshake&lt;/strong&gt; - Shaping Youth"/>
          <p:cNvPicPr preferRelativeResize="0"/>
          <p:nvPr/>
        </p:nvPicPr>
        <p:blipFill rotWithShape="1">
          <a:blip r:embed="rId3">
            <a:alphaModFix/>
          </a:blip>
          <a:srcRect/>
          <a:stretch/>
        </p:blipFill>
        <p:spPr>
          <a:xfrm>
            <a:off x="6625883" y="1878969"/>
            <a:ext cx="2358568" cy="1231436"/>
          </a:xfrm>
          <a:prstGeom prst="rect">
            <a:avLst/>
          </a:prstGeom>
          <a:noFill/>
          <a:ln>
            <a:noFill/>
          </a:ln>
        </p:spPr>
      </p:pic>
      <p:sp>
        <p:nvSpPr>
          <p:cNvPr id="319" name="Google Shape;319;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15</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16"/>
          <p:cNvSpPr txBox="1">
            <a:spLocks noGrp="1"/>
          </p:cNvSpPr>
          <p:nvPr>
            <p:ph type="title"/>
          </p:nvPr>
        </p:nvSpPr>
        <p:spPr>
          <a:xfrm>
            <a:off x="315321" y="571696"/>
            <a:ext cx="5748868"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Times New Roman"/>
              <a:buNone/>
            </a:pPr>
            <a:r>
              <a:rPr lang="en-US" sz="3000" b="1" dirty="0" err="1">
                <a:latin typeface="Trebuchet MS"/>
                <a:ea typeface="Trebuchet MS"/>
                <a:cs typeface="Trebuchet MS"/>
                <a:sym typeface="Trebuchet MS"/>
              </a:rPr>
              <a:t>Acordo</a:t>
            </a:r>
            <a:r>
              <a:rPr lang="en-US" sz="3000" b="1" dirty="0">
                <a:latin typeface="Trebuchet MS"/>
                <a:ea typeface="Trebuchet MS"/>
                <a:cs typeface="Trebuchet MS"/>
                <a:sym typeface="Trebuchet MS"/>
              </a:rPr>
              <a:t> entre a Escola e </a:t>
            </a:r>
            <a:r>
              <a:rPr lang="en-US" sz="3000" b="1" dirty="0" err="1">
                <a:latin typeface="Trebuchet MS"/>
                <a:ea typeface="Trebuchet MS"/>
                <a:cs typeface="Trebuchet MS"/>
                <a:sym typeface="Trebuchet MS"/>
              </a:rPr>
              <a:t>os</a:t>
            </a:r>
            <a:r>
              <a:rPr lang="en-US" sz="3000" b="1" dirty="0">
                <a:latin typeface="Trebuchet MS"/>
                <a:ea typeface="Trebuchet MS"/>
                <a:cs typeface="Trebuchet MS"/>
                <a:sym typeface="Trebuchet MS"/>
              </a:rPr>
              <a:t> </a:t>
            </a:r>
            <a:r>
              <a:rPr lang="en-US" sz="3000" b="1" dirty="0" err="1">
                <a:latin typeface="Trebuchet MS"/>
                <a:ea typeface="Trebuchet MS"/>
                <a:cs typeface="Trebuchet MS"/>
                <a:sym typeface="Trebuchet MS"/>
              </a:rPr>
              <a:t>Pais</a:t>
            </a:r>
            <a:endParaRPr sz="3000" b="1" dirty="0">
              <a:latin typeface="Trebuchet MS"/>
              <a:ea typeface="Trebuchet MS"/>
              <a:cs typeface="Trebuchet MS"/>
              <a:sym typeface="Trebuchet MS"/>
            </a:endParaRPr>
          </a:p>
        </p:txBody>
      </p:sp>
      <p:sp>
        <p:nvSpPr>
          <p:cNvPr id="326" name="Google Shape;326;p16"/>
          <p:cNvSpPr txBox="1">
            <a:spLocks noGrp="1"/>
          </p:cNvSpPr>
          <p:nvPr>
            <p:ph type="body" idx="1"/>
          </p:nvPr>
        </p:nvSpPr>
        <p:spPr>
          <a:xfrm>
            <a:off x="190378" y="1409947"/>
            <a:ext cx="5998755" cy="2205320"/>
          </a:xfrm>
          <a:prstGeom prst="rect">
            <a:avLst/>
          </a:prstGeom>
          <a:noFill/>
          <a:ln>
            <a:noFill/>
          </a:ln>
        </p:spPr>
        <p:txBody>
          <a:bodyPr spcFirstLastPara="1" wrap="square" lIns="91425" tIns="45700" rIns="91425" bIns="45700" anchor="t" anchorCtr="0">
            <a:normAutofit lnSpcReduction="10000"/>
          </a:bodyPr>
          <a:lstStyle/>
          <a:p>
            <a:pPr marL="342900" lvl="0" indent="-330200" algn="l" rtl="0">
              <a:lnSpc>
                <a:spcPct val="115000"/>
              </a:lnSpc>
              <a:spcBef>
                <a:spcPts val="0"/>
              </a:spcBef>
              <a:spcAft>
                <a:spcPts val="0"/>
              </a:spcAft>
              <a:buClr>
                <a:schemeClr val="dk1"/>
              </a:buClr>
              <a:buSzPts val="2000"/>
              <a:buFont typeface="Trebuchet MS"/>
              <a:buChar char="●"/>
            </a:pPr>
            <a:r>
              <a:rPr lang="en-US" sz="2000" dirty="0" err="1">
                <a:latin typeface="Trebuchet MS"/>
                <a:ea typeface="Trebuchet MS"/>
                <a:cs typeface="Trebuchet MS"/>
                <a:sym typeface="Trebuchet MS"/>
              </a:rPr>
              <a:t>Revisão</a:t>
            </a:r>
            <a:r>
              <a:rPr lang="en-US" sz="2000" dirty="0">
                <a:latin typeface="Trebuchet MS"/>
                <a:ea typeface="Trebuchet MS"/>
                <a:cs typeface="Trebuchet MS"/>
                <a:sym typeface="Trebuchet MS"/>
              </a:rPr>
              <a:t> do </a:t>
            </a:r>
            <a:r>
              <a:rPr lang="en-US" sz="2000" dirty="0" err="1">
                <a:latin typeface="Trebuchet MS"/>
                <a:ea typeface="Trebuchet MS"/>
                <a:cs typeface="Trebuchet MS"/>
                <a:sym typeface="Trebuchet MS"/>
              </a:rPr>
              <a:t>Acordo</a:t>
            </a:r>
            <a:r>
              <a:rPr lang="en-US" sz="2000" dirty="0">
                <a:latin typeface="Trebuchet MS"/>
                <a:ea typeface="Trebuchet MS"/>
                <a:cs typeface="Trebuchet MS"/>
                <a:sym typeface="Trebuchet MS"/>
              </a:rPr>
              <a:t> entre Escola-</a:t>
            </a:r>
            <a:r>
              <a:rPr lang="en-US" sz="2000" dirty="0" err="1">
                <a:latin typeface="Trebuchet MS"/>
                <a:ea typeface="Trebuchet MS"/>
                <a:cs typeface="Trebuchet MS"/>
                <a:sym typeface="Trebuchet MS"/>
              </a:rPr>
              <a:t>Pais</a:t>
            </a:r>
            <a:r>
              <a:rPr lang="en-US" sz="2000" dirty="0">
                <a:latin typeface="Trebuchet MS"/>
                <a:ea typeface="Trebuchet MS"/>
                <a:cs typeface="Trebuchet MS"/>
                <a:sym typeface="Trebuchet MS"/>
              </a:rPr>
              <a:t> do AF25</a:t>
            </a:r>
          </a:p>
          <a:p>
            <a:pPr marL="12700" lvl="0">
              <a:lnSpc>
                <a:spcPct val="115000"/>
              </a:lnSpc>
              <a:buClr>
                <a:schemeClr val="dk1"/>
              </a:buClr>
              <a:buSzPts val="2000"/>
            </a:pPr>
            <a:r>
              <a:rPr lang="pt-BR" sz="1200" dirty="0">
                <a:latin typeface="Trebuchet MS"/>
                <a:ea typeface="Trebuchet MS"/>
                <a:cs typeface="Trebuchet MS"/>
                <a:sym typeface="Trebuchet MS"/>
              </a:rPr>
              <a:t>O que a escola concorda; O que os pais concordam; O que o aluno concorda</a:t>
            </a:r>
            <a:endParaRPr sz="1200" dirty="0">
              <a:latin typeface="Trebuchet MS"/>
              <a:ea typeface="Trebuchet MS"/>
              <a:cs typeface="Trebuchet MS"/>
              <a:sym typeface="Trebuchet MS"/>
            </a:endParaRPr>
          </a:p>
          <a:p>
            <a:pPr marL="342900" lvl="0" indent="-330200" algn="l" rtl="0">
              <a:lnSpc>
                <a:spcPct val="115000"/>
              </a:lnSpc>
              <a:spcBef>
                <a:spcPts val="440"/>
              </a:spcBef>
              <a:spcAft>
                <a:spcPts val="0"/>
              </a:spcAft>
              <a:buClr>
                <a:schemeClr val="dk1"/>
              </a:buClr>
              <a:buSzPts val="2000"/>
              <a:buFont typeface="Trebuchet MS"/>
              <a:buChar char="●"/>
            </a:pPr>
            <a:endParaRPr lang="en-US" sz="2000" dirty="0">
              <a:latin typeface="Trebuchet MS"/>
              <a:ea typeface="Trebuchet MS"/>
              <a:cs typeface="Trebuchet MS"/>
              <a:sym typeface="Trebuchet MS"/>
            </a:endParaRPr>
          </a:p>
          <a:p>
            <a:pPr marL="342900" lvl="0" indent="-330200" algn="l" rtl="0">
              <a:lnSpc>
                <a:spcPct val="115000"/>
              </a:lnSpc>
              <a:spcBef>
                <a:spcPts val="440"/>
              </a:spcBef>
              <a:spcAft>
                <a:spcPts val="0"/>
              </a:spcAft>
              <a:buClr>
                <a:schemeClr val="dk1"/>
              </a:buClr>
              <a:buSzPts val="2000"/>
              <a:buFont typeface="Trebuchet MS"/>
              <a:buChar char="●"/>
            </a:pPr>
            <a:r>
              <a:rPr lang="en-US" sz="2000" dirty="0" err="1">
                <a:latin typeface="Trebuchet MS"/>
                <a:ea typeface="Trebuchet MS"/>
                <a:cs typeface="Trebuchet MS"/>
                <a:sym typeface="Trebuchet MS"/>
              </a:rPr>
              <a:t>Sugestões</a:t>
            </a:r>
            <a:r>
              <a:rPr lang="en-US" sz="2000" dirty="0">
                <a:latin typeface="Trebuchet MS"/>
                <a:ea typeface="Trebuchet MS"/>
                <a:cs typeface="Trebuchet MS"/>
                <a:sym typeface="Trebuchet MS"/>
              </a:rPr>
              <a:t> para o </a:t>
            </a:r>
            <a:r>
              <a:rPr lang="en-US" sz="2000" dirty="0" err="1">
                <a:latin typeface="Trebuchet MS"/>
                <a:ea typeface="Trebuchet MS"/>
                <a:cs typeface="Trebuchet MS"/>
                <a:sym typeface="Trebuchet MS"/>
              </a:rPr>
              <a:t>Acordo</a:t>
            </a:r>
            <a:r>
              <a:rPr lang="en-US" sz="2000" dirty="0">
                <a:latin typeface="Trebuchet MS"/>
                <a:ea typeface="Trebuchet MS"/>
                <a:cs typeface="Trebuchet MS"/>
                <a:sym typeface="Trebuchet MS"/>
              </a:rPr>
              <a:t> do </a:t>
            </a:r>
            <a:r>
              <a:rPr lang="en-US" sz="2000" dirty="0" err="1">
                <a:latin typeface="Trebuchet MS"/>
                <a:ea typeface="Trebuchet MS"/>
                <a:cs typeface="Trebuchet MS"/>
                <a:sym typeface="Trebuchet MS"/>
              </a:rPr>
              <a:t>próximo</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ano</a:t>
            </a:r>
            <a:endParaRPr sz="2000" dirty="0">
              <a:latin typeface="Trebuchet MS"/>
              <a:ea typeface="Trebuchet MS"/>
              <a:cs typeface="Trebuchet MS"/>
              <a:sym typeface="Trebuchet MS"/>
            </a:endParaRPr>
          </a:p>
          <a:p>
            <a:pPr marL="342900" lvl="0" indent="-330200" algn="l" rtl="0">
              <a:lnSpc>
                <a:spcPct val="115000"/>
              </a:lnSpc>
              <a:spcBef>
                <a:spcPts val="440"/>
              </a:spcBef>
              <a:spcAft>
                <a:spcPts val="0"/>
              </a:spcAft>
              <a:buClr>
                <a:schemeClr val="dk1"/>
              </a:buClr>
              <a:buSzPts val="2000"/>
              <a:buFont typeface="Trebuchet MS"/>
              <a:buChar char="●"/>
            </a:pPr>
            <a:endParaRPr lang="en-US" sz="2000" dirty="0">
              <a:latin typeface="Trebuchet MS"/>
              <a:ea typeface="Trebuchet MS"/>
              <a:cs typeface="Trebuchet MS"/>
              <a:sym typeface="Trebuchet MS"/>
            </a:endParaRPr>
          </a:p>
          <a:p>
            <a:pPr marL="342900" lvl="0" indent="-330200" algn="l" rtl="0">
              <a:lnSpc>
                <a:spcPct val="115000"/>
              </a:lnSpc>
              <a:spcBef>
                <a:spcPts val="440"/>
              </a:spcBef>
              <a:spcAft>
                <a:spcPts val="0"/>
              </a:spcAft>
              <a:buClr>
                <a:schemeClr val="dk1"/>
              </a:buClr>
              <a:buSzPts val="2000"/>
              <a:buFont typeface="Trebuchet MS"/>
              <a:buChar char="●"/>
            </a:pPr>
            <a:r>
              <a:rPr lang="en-US" sz="2000" dirty="0" err="1">
                <a:latin typeface="Trebuchet MS"/>
                <a:ea typeface="Trebuchet MS"/>
                <a:cs typeface="Trebuchet MS"/>
                <a:sym typeface="Trebuchet MS"/>
              </a:rPr>
              <a:t>Perguntas</a:t>
            </a:r>
            <a:endParaRPr sz="2000" dirty="0">
              <a:latin typeface="Trebuchet MS"/>
              <a:ea typeface="Trebuchet MS"/>
              <a:cs typeface="Trebuchet MS"/>
              <a:sym typeface="Trebuchet MS"/>
            </a:endParaRPr>
          </a:p>
        </p:txBody>
      </p:sp>
      <p:sp>
        <p:nvSpPr>
          <p:cNvPr id="328" name="Google Shape;328;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16</a:t>
            </a:fld>
            <a:endParaRPr/>
          </a:p>
        </p:txBody>
      </p:sp>
      <p:graphicFrame>
        <p:nvGraphicFramePr>
          <p:cNvPr id="2" name="Object 1">
            <a:extLst>
              <a:ext uri="{FF2B5EF4-FFF2-40B4-BE49-F238E27FC236}">
                <a16:creationId xmlns:a16="http://schemas.microsoft.com/office/drawing/2014/main" id="{8D38FD80-17FF-4CF4-B96D-4FD1426675D6}"/>
              </a:ext>
            </a:extLst>
          </p:cNvPr>
          <p:cNvGraphicFramePr>
            <a:graphicFrameLocks noChangeAspect="1"/>
          </p:cNvGraphicFramePr>
          <p:nvPr>
            <p:extLst>
              <p:ext uri="{D42A27DB-BD31-4B8C-83A1-F6EECF244321}">
                <p14:modId xmlns:p14="http://schemas.microsoft.com/office/powerpoint/2010/main" val="1625206858"/>
              </p:ext>
            </p:extLst>
          </p:nvPr>
        </p:nvGraphicFramePr>
        <p:xfrm>
          <a:off x="6113462" y="539750"/>
          <a:ext cx="3030538" cy="4064000"/>
        </p:xfrm>
        <a:graphic>
          <a:graphicData uri="http://schemas.openxmlformats.org/presentationml/2006/ole">
            <mc:AlternateContent xmlns:mc="http://schemas.openxmlformats.org/markup-compatibility/2006">
              <mc:Choice xmlns:v="urn:schemas-microsoft-com:vml" Requires="v">
                <p:oleObj spid="_x0000_s1027" name="Document" r:id="rId4" imgW="6968317" imgH="9342221" progId="Word.Document.8">
                  <p:embed/>
                </p:oleObj>
              </mc:Choice>
              <mc:Fallback>
                <p:oleObj name="Document" r:id="rId4" imgW="6968317" imgH="9342221" progId="Word.Document.8">
                  <p:embed/>
                  <p:pic>
                    <p:nvPicPr>
                      <p:cNvPr id="0" name=""/>
                      <p:cNvPicPr/>
                      <p:nvPr/>
                    </p:nvPicPr>
                    <p:blipFill>
                      <a:blip r:embed="rId5"/>
                      <a:stretch>
                        <a:fillRect/>
                      </a:stretch>
                    </p:blipFill>
                    <p:spPr>
                      <a:xfrm>
                        <a:off x="6113462" y="539750"/>
                        <a:ext cx="3030538" cy="4064000"/>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17"/>
          <p:cNvSpPr txBox="1">
            <a:spLocks noGrp="1"/>
          </p:cNvSpPr>
          <p:nvPr>
            <p:ph type="body" idx="1"/>
          </p:nvPr>
        </p:nvSpPr>
        <p:spPr>
          <a:xfrm>
            <a:off x="532180" y="1417319"/>
            <a:ext cx="8070000" cy="25689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2400"/>
              <a:buNone/>
            </a:pPr>
            <a:r>
              <a:rPr lang="en-US" sz="2000">
                <a:latin typeface="Trebuchet MS"/>
                <a:ea typeface="Trebuchet MS"/>
                <a:cs typeface="Trebuchet MS"/>
                <a:sym typeface="Trebuchet MS"/>
              </a:rPr>
              <a:t>As famílias têm o direito de perguntar: </a:t>
            </a:r>
            <a:endParaRPr sz="2000">
              <a:latin typeface="Trebuchet MS"/>
              <a:ea typeface="Trebuchet MS"/>
              <a:cs typeface="Trebuchet MS"/>
              <a:sym typeface="Trebuchet MS"/>
            </a:endParaRPr>
          </a:p>
          <a:p>
            <a:pPr marL="742950" lvl="1" indent="-273050" algn="l" rtl="0">
              <a:lnSpc>
                <a:spcPct val="115000"/>
              </a:lnSpc>
              <a:spcBef>
                <a:spcPts val="0"/>
              </a:spcBef>
              <a:spcAft>
                <a:spcPts val="0"/>
              </a:spcAft>
              <a:buClr>
                <a:schemeClr val="dk1"/>
              </a:buClr>
              <a:buSzPts val="2000"/>
              <a:buFont typeface="Trebuchet MS"/>
              <a:buChar char="•"/>
            </a:pPr>
            <a:r>
              <a:rPr lang="en-US">
                <a:latin typeface="Trebuchet MS"/>
                <a:ea typeface="Trebuchet MS"/>
                <a:cs typeface="Trebuchet MS"/>
                <a:sym typeface="Trebuchet MS"/>
              </a:rPr>
              <a:t>sobre as qualificações profissionais dos professores do seu filho; </a:t>
            </a:r>
            <a:endParaRPr>
              <a:latin typeface="Trebuchet MS"/>
              <a:ea typeface="Trebuchet MS"/>
              <a:cs typeface="Trebuchet MS"/>
              <a:sym typeface="Trebuchet MS"/>
            </a:endParaRPr>
          </a:p>
          <a:p>
            <a:pPr marL="742950" lvl="0" indent="0" algn="l" rtl="0">
              <a:lnSpc>
                <a:spcPct val="115000"/>
              </a:lnSpc>
              <a:spcBef>
                <a:spcPts val="0"/>
              </a:spcBef>
              <a:spcAft>
                <a:spcPts val="0"/>
              </a:spcAft>
              <a:buSzPts val="2400"/>
              <a:buNone/>
            </a:pPr>
            <a:r>
              <a:rPr lang="en-US">
                <a:latin typeface="Trebuchet MS"/>
                <a:ea typeface="Trebuchet MS"/>
                <a:cs typeface="Trebuchet MS"/>
                <a:sym typeface="Trebuchet MS"/>
              </a:rPr>
              <a:t>e</a:t>
            </a:r>
            <a:endParaRPr>
              <a:latin typeface="Trebuchet MS"/>
              <a:ea typeface="Trebuchet MS"/>
              <a:cs typeface="Trebuchet MS"/>
              <a:sym typeface="Trebuchet MS"/>
            </a:endParaRPr>
          </a:p>
          <a:p>
            <a:pPr marL="742950" lvl="1" indent="-273050" algn="l" rtl="0">
              <a:lnSpc>
                <a:spcPct val="115000"/>
              </a:lnSpc>
              <a:spcBef>
                <a:spcPts val="0"/>
              </a:spcBef>
              <a:spcAft>
                <a:spcPts val="0"/>
              </a:spcAft>
              <a:buClr>
                <a:schemeClr val="dk1"/>
              </a:buClr>
              <a:buSzPts val="2000"/>
              <a:buFont typeface="Trebuchet MS"/>
              <a:buChar char="•"/>
            </a:pPr>
            <a:r>
              <a:rPr lang="en-US">
                <a:latin typeface="Trebuchet MS"/>
                <a:ea typeface="Trebuchet MS"/>
                <a:cs typeface="Trebuchet MS"/>
                <a:sym typeface="Trebuchet MS"/>
              </a:rPr>
              <a:t>se um funcionário que não é professor está ensinando seu filho e se for o caso, quais suas qualificações profissionais.</a:t>
            </a:r>
            <a:endParaRPr>
              <a:latin typeface="Trebuchet MS"/>
              <a:ea typeface="Trebuchet MS"/>
              <a:cs typeface="Trebuchet MS"/>
              <a:sym typeface="Trebuchet MS"/>
            </a:endParaRPr>
          </a:p>
          <a:p>
            <a:pPr marL="457200" lvl="1" indent="0" algn="l" rtl="0">
              <a:lnSpc>
                <a:spcPct val="115000"/>
              </a:lnSpc>
              <a:spcBef>
                <a:spcPts val="0"/>
              </a:spcBef>
              <a:spcAft>
                <a:spcPts val="0"/>
              </a:spcAft>
              <a:buClr>
                <a:schemeClr val="dk1"/>
              </a:buClr>
              <a:buSzPts val="2400"/>
              <a:buNone/>
            </a:pPr>
            <a:endParaRPr sz="2400">
              <a:latin typeface="Times New Roman"/>
              <a:ea typeface="Times New Roman"/>
              <a:cs typeface="Times New Roman"/>
              <a:sym typeface="Times New Roman"/>
            </a:endParaRPr>
          </a:p>
          <a:p>
            <a:pPr marL="0" lvl="0" indent="0" algn="l" rtl="0">
              <a:lnSpc>
                <a:spcPct val="120000"/>
              </a:lnSpc>
              <a:spcBef>
                <a:spcPts val="0"/>
              </a:spcBef>
              <a:spcAft>
                <a:spcPts val="0"/>
              </a:spcAft>
              <a:buClr>
                <a:schemeClr val="dk1"/>
              </a:buClr>
              <a:buSzPts val="2400"/>
              <a:buNone/>
            </a:pPr>
            <a:endParaRPr>
              <a:latin typeface="Times New Roman"/>
              <a:ea typeface="Times New Roman"/>
              <a:cs typeface="Times New Roman"/>
              <a:sym typeface="Times New Roman"/>
            </a:endParaRPr>
          </a:p>
        </p:txBody>
      </p:sp>
      <p:sp>
        <p:nvSpPr>
          <p:cNvPr id="335" name="Google Shape;335;p17"/>
          <p:cNvSpPr txBox="1">
            <a:spLocks noGrp="1"/>
          </p:cNvSpPr>
          <p:nvPr>
            <p:ph type="title"/>
          </p:nvPr>
        </p:nvSpPr>
        <p:spPr>
          <a:xfrm>
            <a:off x="152399" y="372498"/>
            <a:ext cx="87006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Times New Roman"/>
              <a:buNone/>
            </a:pPr>
            <a:r>
              <a:rPr lang="en-US" sz="3000" b="1">
                <a:latin typeface="Trebuchet MS"/>
                <a:ea typeface="Trebuchet MS"/>
                <a:cs typeface="Trebuchet MS"/>
                <a:sym typeface="Trebuchet MS"/>
              </a:rPr>
              <a:t>Direito dos Pais de Serem Informados</a:t>
            </a:r>
            <a:endParaRPr sz="3000" b="1">
              <a:latin typeface="Trebuchet MS"/>
              <a:ea typeface="Trebuchet MS"/>
              <a:cs typeface="Trebuchet MS"/>
              <a:sym typeface="Trebuchet MS"/>
            </a:endParaRPr>
          </a:p>
        </p:txBody>
      </p:sp>
      <p:pic>
        <p:nvPicPr>
          <p:cNvPr id="336" name="Google Shape;336;p17"/>
          <p:cNvPicPr preferRelativeResize="0"/>
          <p:nvPr/>
        </p:nvPicPr>
        <p:blipFill rotWithShape="1">
          <a:blip r:embed="rId3">
            <a:alphaModFix/>
          </a:blip>
          <a:srcRect/>
          <a:stretch/>
        </p:blipFill>
        <p:spPr>
          <a:xfrm>
            <a:off x="2584325" y="3671625"/>
            <a:ext cx="1666950" cy="1012775"/>
          </a:xfrm>
          <a:prstGeom prst="rect">
            <a:avLst/>
          </a:prstGeom>
          <a:noFill/>
          <a:ln>
            <a:noFill/>
          </a:ln>
        </p:spPr>
      </p:pic>
      <p:sp>
        <p:nvSpPr>
          <p:cNvPr id="337" name="Google Shape;337;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17</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8"/>
          <p:cNvSpPr txBox="1">
            <a:spLocks noGrp="1"/>
          </p:cNvSpPr>
          <p:nvPr>
            <p:ph type="body" idx="1"/>
          </p:nvPr>
        </p:nvSpPr>
        <p:spPr>
          <a:xfrm>
            <a:off x="537005" y="1229909"/>
            <a:ext cx="8070000" cy="2367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400"/>
              <a:buNone/>
            </a:pPr>
            <a:r>
              <a:rPr lang="en-US" sz="2000">
                <a:latin typeface="Trebuchet MS"/>
                <a:ea typeface="Trebuchet MS"/>
                <a:cs typeface="Trebuchet MS"/>
                <a:sym typeface="Trebuchet MS"/>
              </a:rPr>
              <a:t>As famílias devem ser informadas:</a:t>
            </a:r>
            <a:endParaRPr sz="2000">
              <a:latin typeface="Trebuchet MS"/>
              <a:ea typeface="Trebuchet MS"/>
              <a:cs typeface="Trebuchet MS"/>
              <a:sym typeface="Trebuchet MS"/>
            </a:endParaRPr>
          </a:p>
          <a:p>
            <a:pPr marL="742950" lvl="1" indent="-273050" algn="l" rtl="0">
              <a:lnSpc>
                <a:spcPct val="115000"/>
              </a:lnSpc>
              <a:spcBef>
                <a:spcPts val="0"/>
              </a:spcBef>
              <a:spcAft>
                <a:spcPts val="0"/>
              </a:spcAft>
              <a:buClr>
                <a:schemeClr val="dk1"/>
              </a:buClr>
              <a:buSzPts val="2000"/>
              <a:buFont typeface="Trebuchet MS"/>
              <a:buChar char="•"/>
            </a:pPr>
            <a:r>
              <a:rPr lang="en-US">
                <a:latin typeface="Trebuchet MS"/>
                <a:ea typeface="Trebuchet MS"/>
                <a:cs typeface="Trebuchet MS"/>
                <a:sym typeface="Trebuchet MS"/>
              </a:rPr>
              <a:t>se seu filho for ensinado por quatro semanas ou mais por um professor que não cumpre com os requisitos de certificação de ensino da série ou matéria sendo ensinada.</a:t>
            </a:r>
            <a:endParaRPr>
              <a:latin typeface="Trebuchet MS"/>
              <a:ea typeface="Trebuchet MS"/>
              <a:cs typeface="Trebuchet MS"/>
              <a:sym typeface="Trebuchet MS"/>
            </a:endParaRPr>
          </a:p>
          <a:p>
            <a:pPr marL="742950" lvl="0" indent="0" algn="l" rtl="0">
              <a:lnSpc>
                <a:spcPct val="115000"/>
              </a:lnSpc>
              <a:spcBef>
                <a:spcPts val="0"/>
              </a:spcBef>
              <a:spcAft>
                <a:spcPts val="0"/>
              </a:spcAft>
              <a:buSzPts val="2400"/>
              <a:buNone/>
            </a:pPr>
            <a:endParaRPr>
              <a:latin typeface="Trebuchet MS"/>
              <a:ea typeface="Trebuchet MS"/>
              <a:cs typeface="Trebuchet MS"/>
              <a:sym typeface="Trebuchet MS"/>
            </a:endParaRPr>
          </a:p>
          <a:p>
            <a:pPr marL="742950" lvl="1" indent="-273050" algn="l" rtl="0">
              <a:lnSpc>
                <a:spcPct val="115000"/>
              </a:lnSpc>
              <a:spcBef>
                <a:spcPts val="0"/>
              </a:spcBef>
              <a:spcAft>
                <a:spcPts val="0"/>
              </a:spcAft>
              <a:buClr>
                <a:schemeClr val="dk1"/>
              </a:buClr>
              <a:buSzPts val="2000"/>
              <a:buFont typeface="Trebuchet MS"/>
              <a:buChar char="•"/>
            </a:pPr>
            <a:r>
              <a:rPr lang="en-US">
                <a:latin typeface="Trebuchet MS"/>
                <a:ea typeface="Trebuchet MS"/>
                <a:cs typeface="Trebuchet MS"/>
                <a:sym typeface="Trebuchet MS"/>
              </a:rPr>
              <a:t>sobre o desempenho do seu filho nas avaliações estaduais, tais como FSA, EOCs e SSA.</a:t>
            </a:r>
            <a:endParaRPr>
              <a:latin typeface="Trebuchet MS"/>
              <a:ea typeface="Trebuchet MS"/>
              <a:cs typeface="Trebuchet MS"/>
              <a:sym typeface="Trebuchet MS"/>
            </a:endParaRPr>
          </a:p>
        </p:txBody>
      </p:sp>
      <p:sp>
        <p:nvSpPr>
          <p:cNvPr id="344" name="Google Shape;344;p18"/>
          <p:cNvSpPr txBox="1">
            <a:spLocks noGrp="1"/>
          </p:cNvSpPr>
          <p:nvPr>
            <p:ph type="title"/>
          </p:nvPr>
        </p:nvSpPr>
        <p:spPr>
          <a:xfrm>
            <a:off x="452436" y="372498"/>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Times New Roman"/>
              <a:buNone/>
            </a:pPr>
            <a:r>
              <a:rPr lang="en-US" sz="3000" b="1">
                <a:latin typeface="Trebuchet MS"/>
                <a:ea typeface="Trebuchet MS"/>
                <a:cs typeface="Trebuchet MS"/>
                <a:sym typeface="Trebuchet MS"/>
              </a:rPr>
              <a:t>Direito dos Pais de Serem Informados</a:t>
            </a:r>
            <a:endParaRPr sz="3000" b="1">
              <a:latin typeface="Trebuchet MS"/>
              <a:ea typeface="Trebuchet MS"/>
              <a:cs typeface="Trebuchet MS"/>
              <a:sym typeface="Trebuchet MS"/>
            </a:endParaRPr>
          </a:p>
        </p:txBody>
      </p:sp>
      <p:pic>
        <p:nvPicPr>
          <p:cNvPr id="345" name="Google Shape;345;p18"/>
          <p:cNvPicPr preferRelativeResize="0"/>
          <p:nvPr/>
        </p:nvPicPr>
        <p:blipFill rotWithShape="1">
          <a:blip r:embed="rId3">
            <a:alphaModFix/>
          </a:blip>
          <a:srcRect/>
          <a:stretch/>
        </p:blipFill>
        <p:spPr>
          <a:xfrm>
            <a:off x="5663100" y="3597500"/>
            <a:ext cx="1490438" cy="994525"/>
          </a:xfrm>
          <a:prstGeom prst="rect">
            <a:avLst/>
          </a:prstGeom>
          <a:noFill/>
          <a:ln>
            <a:noFill/>
          </a:ln>
        </p:spPr>
      </p:pic>
      <p:sp>
        <p:nvSpPr>
          <p:cNvPr id="346" name="Google Shape;346;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18</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1496e4de024_0_2"/>
          <p:cNvSpPr txBox="1"/>
          <p:nvPr/>
        </p:nvSpPr>
        <p:spPr>
          <a:xfrm>
            <a:off x="533956" y="1357752"/>
            <a:ext cx="7896000" cy="1434900"/>
          </a:xfrm>
          <a:prstGeom prst="rect">
            <a:avLst/>
          </a:prstGeom>
          <a:noFill/>
          <a:ln>
            <a:noFill/>
          </a:ln>
        </p:spPr>
        <p:txBody>
          <a:bodyPr spcFirstLastPara="1" wrap="square" lIns="51425" tIns="51425" rIns="51425" bIns="51425" anchor="t" anchorCtr="0">
            <a:noAutofit/>
          </a:bodyPr>
          <a:lstStyle/>
          <a:p>
            <a:pPr marL="0" marR="0" lvl="0" indent="0" algn="just" rtl="0">
              <a:lnSpc>
                <a:spcPct val="90000"/>
              </a:lnSpc>
              <a:spcBef>
                <a:spcPts val="0"/>
              </a:spcBef>
              <a:spcAft>
                <a:spcPts val="0"/>
              </a:spcAft>
              <a:buClr>
                <a:srgbClr val="000000"/>
              </a:buClr>
              <a:buSzPts val="2000"/>
              <a:buFont typeface="Arial"/>
              <a:buNone/>
            </a:pPr>
            <a:r>
              <a:rPr lang="en-US" sz="2000" b="0" i="0" u="none" strike="noStrike" cap="none">
                <a:solidFill>
                  <a:schemeClr val="dk1"/>
                </a:solidFill>
                <a:latin typeface="Trebuchet MS"/>
                <a:ea typeface="Trebuchet MS"/>
                <a:cs typeface="Trebuchet MS"/>
                <a:sym typeface="Trebuchet MS"/>
              </a:rPr>
              <a:t>O  </a:t>
            </a:r>
            <a:r>
              <a:rPr lang="en-US" sz="2000" b="1" i="0" u="none" strike="noStrike" cap="none">
                <a:solidFill>
                  <a:schemeClr val="dk1"/>
                </a:solidFill>
                <a:latin typeface="Trebuchet MS"/>
                <a:ea typeface="Trebuchet MS"/>
                <a:cs typeface="Trebuchet MS"/>
                <a:sym typeface="Trebuchet MS"/>
              </a:rPr>
              <a:t>OBJETIVO </a:t>
            </a:r>
            <a:r>
              <a:rPr lang="en-US" sz="2000" b="0" i="0" u="none" strike="noStrike" cap="none">
                <a:solidFill>
                  <a:schemeClr val="dk1"/>
                </a:solidFill>
                <a:latin typeface="Trebuchet MS"/>
                <a:ea typeface="Trebuchet MS"/>
                <a:cs typeface="Trebuchet MS"/>
                <a:sym typeface="Trebuchet MS"/>
              </a:rPr>
              <a:t>do MEP é ajudar todos os alunos migrantes a cumprir com os padrões acadêmicos desafiadores e se formar no ensino secundário (ou em  um programa GED) com uma educação que os prepare para uma cidadania responsável, uma aprendizagem extra e um emprego produtivo.</a:t>
            </a:r>
            <a:endParaRPr sz="1400" b="0" i="0" u="none" strike="noStrike" cap="none">
              <a:solidFill>
                <a:schemeClr val="dk1"/>
              </a:solidFill>
              <a:latin typeface="Arial"/>
              <a:ea typeface="Arial"/>
              <a:cs typeface="Arial"/>
              <a:sym typeface="Arial"/>
            </a:endParaRPr>
          </a:p>
        </p:txBody>
      </p:sp>
      <p:sp>
        <p:nvSpPr>
          <p:cNvPr id="352" name="Google Shape;352;g1496e4de024_0_2"/>
          <p:cNvSpPr txBox="1"/>
          <p:nvPr/>
        </p:nvSpPr>
        <p:spPr>
          <a:xfrm>
            <a:off x="467212" y="491636"/>
            <a:ext cx="8029500" cy="420300"/>
          </a:xfrm>
          <a:prstGeom prst="rect">
            <a:avLst/>
          </a:prstGeom>
          <a:noFill/>
          <a:ln>
            <a:noFill/>
          </a:ln>
        </p:spPr>
        <p:txBody>
          <a:bodyPr spcFirstLastPara="1" wrap="square" lIns="51425" tIns="51425" rIns="51425" bIns="51425" anchor="t" anchorCtr="0">
            <a:noAutofit/>
          </a:bodyPr>
          <a:lstStyle/>
          <a:p>
            <a:pPr marL="0" marR="0" lvl="0" indent="0" algn="ctr" rtl="0">
              <a:lnSpc>
                <a:spcPct val="90000"/>
              </a:lnSpc>
              <a:spcBef>
                <a:spcPts val="0"/>
              </a:spcBef>
              <a:spcAft>
                <a:spcPts val="0"/>
              </a:spcAft>
              <a:buClr>
                <a:srgbClr val="000000"/>
              </a:buClr>
              <a:buSzPts val="3000"/>
              <a:buFont typeface="Arial"/>
              <a:buNone/>
            </a:pPr>
            <a:r>
              <a:rPr lang="en-US" sz="3000" b="1" i="0" u="none" strike="noStrike" cap="none">
                <a:solidFill>
                  <a:srgbClr val="000000"/>
                </a:solidFill>
                <a:latin typeface="Trebuchet MS"/>
                <a:ea typeface="Trebuchet MS"/>
                <a:cs typeface="Trebuchet MS"/>
                <a:sym typeface="Trebuchet MS"/>
              </a:rPr>
              <a:t>Programa de Educação para Migrantes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400"/>
              <a:buFont typeface="Arial"/>
              <a:buNone/>
            </a:pPr>
            <a:r>
              <a:rPr lang="en-US" sz="2400" b="1" i="0" u="none" strike="noStrike" cap="none">
                <a:solidFill>
                  <a:srgbClr val="000000"/>
                </a:solidFill>
                <a:latin typeface="Trebuchet MS"/>
                <a:ea typeface="Trebuchet MS"/>
                <a:cs typeface="Trebuchet MS"/>
                <a:sym typeface="Trebuchet MS"/>
              </a:rPr>
              <a:t>(MEP, sigla em inglês)</a:t>
            </a:r>
            <a:endParaRPr sz="1400" b="0" i="0" u="none" strike="noStrike" cap="none">
              <a:solidFill>
                <a:srgbClr val="000000"/>
              </a:solidFill>
              <a:latin typeface="Arial"/>
              <a:ea typeface="Arial"/>
              <a:cs typeface="Arial"/>
              <a:sym typeface="Arial"/>
            </a:endParaRPr>
          </a:p>
        </p:txBody>
      </p:sp>
      <p:pic>
        <p:nvPicPr>
          <p:cNvPr id="353" name="Google Shape;353;g1496e4de024_0_2"/>
          <p:cNvPicPr preferRelativeResize="0"/>
          <p:nvPr/>
        </p:nvPicPr>
        <p:blipFill rotWithShape="1">
          <a:blip r:embed="rId3">
            <a:alphaModFix/>
          </a:blip>
          <a:srcRect/>
          <a:stretch/>
        </p:blipFill>
        <p:spPr>
          <a:xfrm>
            <a:off x="5852400" y="2872613"/>
            <a:ext cx="1948333" cy="1633406"/>
          </a:xfrm>
          <a:prstGeom prst="rect">
            <a:avLst/>
          </a:prstGeom>
          <a:noFill/>
          <a:ln>
            <a:noFill/>
          </a:ln>
        </p:spPr>
      </p:pic>
      <p:pic>
        <p:nvPicPr>
          <p:cNvPr id="354" name="Google Shape;354;g1496e4de024_0_2"/>
          <p:cNvPicPr preferRelativeResize="0"/>
          <p:nvPr/>
        </p:nvPicPr>
        <p:blipFill rotWithShape="1">
          <a:blip r:embed="rId4">
            <a:alphaModFix/>
          </a:blip>
          <a:srcRect t="14688" b="23409"/>
          <a:stretch/>
        </p:blipFill>
        <p:spPr>
          <a:xfrm>
            <a:off x="1079493" y="2858796"/>
            <a:ext cx="4401424" cy="1633406"/>
          </a:xfrm>
          <a:prstGeom prst="rect">
            <a:avLst/>
          </a:prstGeom>
          <a:noFill/>
          <a:ln>
            <a:noFill/>
          </a:ln>
        </p:spPr>
      </p:pic>
      <p:sp>
        <p:nvSpPr>
          <p:cNvPr id="355" name="Google Shape;355;g1496e4de024_0_2"/>
          <p:cNvSpPr txBox="1"/>
          <p:nvPr/>
        </p:nvSpPr>
        <p:spPr>
          <a:xfrm>
            <a:off x="5005840" y="392892"/>
            <a:ext cx="3951300" cy="2154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Migrant Education Program – Portuguese version</a:t>
            </a:r>
            <a:endParaRPr sz="1400" b="0" i="0" u="none" strike="noStrike" cap="none">
              <a:solidFill>
                <a:srgbClr val="000000"/>
              </a:solidFill>
              <a:latin typeface="Arial"/>
              <a:ea typeface="Arial"/>
              <a:cs typeface="Arial"/>
              <a:sym typeface="Arial"/>
            </a:endParaRPr>
          </a:p>
        </p:txBody>
      </p:sp>
      <p:sp>
        <p:nvSpPr>
          <p:cNvPr id="356" name="Google Shape;356;g1496e4de024_0_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
          <p:cNvSpPr txBox="1">
            <a:spLocks noGrp="1"/>
          </p:cNvSpPr>
          <p:nvPr>
            <p:ph type="body" idx="1"/>
          </p:nvPr>
        </p:nvSpPr>
        <p:spPr>
          <a:xfrm>
            <a:off x="3146600" y="1131525"/>
            <a:ext cx="5508300" cy="3271200"/>
          </a:xfrm>
          <a:prstGeom prst="rect">
            <a:avLst/>
          </a:prstGeom>
          <a:noFill/>
          <a:ln>
            <a:noFill/>
          </a:ln>
        </p:spPr>
        <p:txBody>
          <a:bodyPr spcFirstLastPara="1" wrap="square" lIns="91425" tIns="45700" rIns="91425" bIns="45700" anchor="t" anchorCtr="0">
            <a:noAutofit/>
          </a:bodyPr>
          <a:lstStyle/>
          <a:p>
            <a:pPr marL="342900" lvl="0" indent="-317182" algn="l" rtl="0">
              <a:lnSpc>
                <a:spcPct val="115000"/>
              </a:lnSpc>
              <a:spcBef>
                <a:spcPts val="0"/>
              </a:spcBef>
              <a:spcAft>
                <a:spcPts val="0"/>
              </a:spcAft>
              <a:buClr>
                <a:schemeClr val="dk1"/>
              </a:buClr>
              <a:buSzPts val="2000"/>
              <a:buFont typeface="Trebuchet MS"/>
              <a:buChar char="●"/>
            </a:pPr>
            <a:r>
              <a:rPr lang="en-US" sz="2000">
                <a:latin typeface="Trebuchet MS"/>
                <a:ea typeface="Trebuchet MS"/>
                <a:cs typeface="Trebuchet MS"/>
                <a:sym typeface="Trebuchet MS"/>
              </a:rPr>
              <a:t>A Lei Todo Aluno é Bem Sucedido (uma lei federal) exige que escolas </a:t>
            </a:r>
            <a:r>
              <a:rPr lang="en-US" sz="2000" i="1">
                <a:latin typeface="Trebuchet MS"/>
                <a:ea typeface="Trebuchet MS"/>
                <a:cs typeface="Trebuchet MS"/>
                <a:sym typeface="Trebuchet MS"/>
              </a:rPr>
              <a:t>Title</a:t>
            </a:r>
            <a:r>
              <a:rPr lang="en-US" sz="2000">
                <a:latin typeface="Trebuchet MS"/>
                <a:ea typeface="Trebuchet MS"/>
                <a:cs typeface="Trebuchet MS"/>
                <a:sym typeface="Trebuchet MS"/>
              </a:rPr>
              <a:t> I façam uma Reunião Anual do </a:t>
            </a:r>
            <a:r>
              <a:rPr lang="en-US" sz="2000" i="1">
                <a:latin typeface="Trebuchet MS"/>
                <a:ea typeface="Trebuchet MS"/>
                <a:cs typeface="Trebuchet MS"/>
                <a:sym typeface="Trebuchet MS"/>
              </a:rPr>
              <a:t>Title</a:t>
            </a:r>
            <a:r>
              <a:rPr lang="en-US" sz="2000">
                <a:latin typeface="Trebuchet MS"/>
                <a:ea typeface="Trebuchet MS"/>
                <a:cs typeface="Trebuchet MS"/>
                <a:sym typeface="Trebuchet MS"/>
              </a:rPr>
              <a:t> I para explicar e discutir os programas do </a:t>
            </a:r>
            <a:r>
              <a:rPr lang="en-US" sz="2000" i="1">
                <a:latin typeface="Trebuchet MS"/>
                <a:ea typeface="Trebuchet MS"/>
                <a:cs typeface="Trebuchet MS"/>
                <a:sym typeface="Trebuchet MS"/>
              </a:rPr>
              <a:t>Title</a:t>
            </a:r>
            <a:r>
              <a:rPr lang="en-US" sz="2000">
                <a:latin typeface="Trebuchet MS"/>
                <a:ea typeface="Trebuchet MS"/>
                <a:cs typeface="Trebuchet MS"/>
                <a:sym typeface="Trebuchet MS"/>
              </a:rPr>
              <a:t> I da escola, os direitos dos pais e outros requisitos da escola.</a:t>
            </a:r>
            <a:endParaRPr sz="2000">
              <a:latin typeface="Trebuchet MS"/>
              <a:ea typeface="Trebuchet MS"/>
              <a:cs typeface="Trebuchet MS"/>
              <a:sym typeface="Trebuchet MS"/>
            </a:endParaRPr>
          </a:p>
          <a:p>
            <a:pPr marL="342900" lvl="0" indent="-190182" algn="l" rtl="0">
              <a:lnSpc>
                <a:spcPct val="115000"/>
              </a:lnSpc>
              <a:spcBef>
                <a:spcPts val="481"/>
              </a:spcBef>
              <a:spcAft>
                <a:spcPts val="0"/>
              </a:spcAft>
              <a:buClr>
                <a:schemeClr val="dk1"/>
              </a:buClr>
              <a:buSzPts val="2600"/>
              <a:buNone/>
            </a:pPr>
            <a:endParaRPr sz="1000">
              <a:latin typeface="Trebuchet MS"/>
              <a:ea typeface="Trebuchet MS"/>
              <a:cs typeface="Trebuchet MS"/>
              <a:sym typeface="Trebuchet MS"/>
            </a:endParaRPr>
          </a:p>
          <a:p>
            <a:pPr marL="342900" lvl="0" indent="-317182" algn="l" rtl="0">
              <a:lnSpc>
                <a:spcPct val="115000"/>
              </a:lnSpc>
              <a:spcBef>
                <a:spcPts val="481"/>
              </a:spcBef>
              <a:spcAft>
                <a:spcPts val="0"/>
              </a:spcAft>
              <a:buClr>
                <a:schemeClr val="dk1"/>
              </a:buClr>
              <a:buSzPts val="2000"/>
              <a:buFont typeface="Trebuchet MS"/>
              <a:buChar char="●"/>
            </a:pPr>
            <a:r>
              <a:rPr lang="en-US" sz="2000">
                <a:latin typeface="Trebuchet MS"/>
                <a:ea typeface="Trebuchet MS"/>
                <a:cs typeface="Trebuchet MS"/>
                <a:sym typeface="Trebuchet MS"/>
              </a:rPr>
              <a:t>As famílias são incentivadas a fazer perguntas e dar sugestões para ajudar a melhorar o programa </a:t>
            </a:r>
            <a:r>
              <a:rPr lang="en-US" sz="2000" i="1">
                <a:latin typeface="Trebuchet MS"/>
                <a:ea typeface="Trebuchet MS"/>
                <a:cs typeface="Trebuchet MS"/>
                <a:sym typeface="Trebuchet MS"/>
              </a:rPr>
              <a:t>Title</a:t>
            </a:r>
            <a:r>
              <a:rPr lang="en-US" sz="2000">
                <a:latin typeface="Trebuchet MS"/>
                <a:ea typeface="Trebuchet MS"/>
                <a:cs typeface="Trebuchet MS"/>
                <a:sym typeface="Trebuchet MS"/>
              </a:rPr>
              <a:t> I da escola.  </a:t>
            </a:r>
            <a:endParaRPr sz="2000">
              <a:latin typeface="Trebuchet MS"/>
              <a:ea typeface="Trebuchet MS"/>
              <a:cs typeface="Trebuchet MS"/>
              <a:sym typeface="Trebuchet MS"/>
            </a:endParaRPr>
          </a:p>
          <a:p>
            <a:pPr marL="342900" lvl="0" indent="-201930" algn="l" rtl="0">
              <a:lnSpc>
                <a:spcPct val="115000"/>
              </a:lnSpc>
              <a:spcBef>
                <a:spcPts val="444"/>
              </a:spcBef>
              <a:spcAft>
                <a:spcPts val="0"/>
              </a:spcAft>
              <a:buClr>
                <a:schemeClr val="dk1"/>
              </a:buClr>
              <a:buSzPts val="2400"/>
              <a:buNone/>
            </a:pPr>
            <a:endParaRPr/>
          </a:p>
        </p:txBody>
      </p:sp>
      <p:sp>
        <p:nvSpPr>
          <p:cNvPr id="192" name="Google Shape;192;p2"/>
          <p:cNvSpPr txBox="1">
            <a:spLocks noGrp="1"/>
          </p:cNvSpPr>
          <p:nvPr>
            <p:ph type="title"/>
          </p:nvPr>
        </p:nvSpPr>
        <p:spPr>
          <a:xfrm>
            <a:off x="457200" y="283412"/>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Times New Roman"/>
              <a:buNone/>
            </a:pPr>
            <a:r>
              <a:rPr lang="en-US" sz="3000" b="1">
                <a:latin typeface="Trebuchet MS"/>
                <a:ea typeface="Trebuchet MS"/>
                <a:cs typeface="Trebuchet MS"/>
                <a:sym typeface="Trebuchet MS"/>
              </a:rPr>
              <a:t>Objetivo da Reunião</a:t>
            </a:r>
            <a:endParaRPr sz="3000" b="1">
              <a:latin typeface="Trebuchet MS"/>
              <a:ea typeface="Trebuchet MS"/>
              <a:cs typeface="Trebuchet MS"/>
              <a:sym typeface="Trebuchet MS"/>
            </a:endParaRPr>
          </a:p>
        </p:txBody>
      </p:sp>
      <p:pic>
        <p:nvPicPr>
          <p:cNvPr id="193" name="Google Shape;193;p2" descr="Elementary Computer.png"/>
          <p:cNvPicPr preferRelativeResize="0"/>
          <p:nvPr/>
        </p:nvPicPr>
        <p:blipFill rotWithShape="1">
          <a:blip r:embed="rId3">
            <a:alphaModFix/>
          </a:blip>
          <a:srcRect/>
          <a:stretch/>
        </p:blipFill>
        <p:spPr>
          <a:xfrm>
            <a:off x="-119054" y="910810"/>
            <a:ext cx="3382208" cy="2057263"/>
          </a:xfrm>
          <a:prstGeom prst="rect">
            <a:avLst/>
          </a:prstGeom>
          <a:noFill/>
          <a:ln>
            <a:noFill/>
          </a:ln>
        </p:spPr>
      </p:pic>
      <p:pic>
        <p:nvPicPr>
          <p:cNvPr id="194" name="Google Shape;194;p2" descr="Elementary Teacher.png"/>
          <p:cNvPicPr preferRelativeResize="0"/>
          <p:nvPr/>
        </p:nvPicPr>
        <p:blipFill rotWithShape="1">
          <a:blip r:embed="rId4">
            <a:alphaModFix/>
          </a:blip>
          <a:srcRect/>
          <a:stretch/>
        </p:blipFill>
        <p:spPr>
          <a:xfrm>
            <a:off x="-1286" y="2406795"/>
            <a:ext cx="3264440" cy="2057263"/>
          </a:xfrm>
          <a:prstGeom prst="rect">
            <a:avLst/>
          </a:prstGeom>
          <a:noFill/>
          <a:ln>
            <a:noFill/>
          </a:ln>
        </p:spPr>
      </p:pic>
      <p:sp>
        <p:nvSpPr>
          <p:cNvPr id="195" name="Google Shape;195;p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2</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19"/>
          <p:cNvSpPr txBox="1">
            <a:spLocks noGrp="1"/>
          </p:cNvSpPr>
          <p:nvPr>
            <p:ph type="body" idx="1"/>
          </p:nvPr>
        </p:nvSpPr>
        <p:spPr>
          <a:xfrm>
            <a:off x="4965900" y="1258250"/>
            <a:ext cx="3831000" cy="2983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rgbClr val="000000"/>
              </a:buClr>
              <a:buSzPts val="2600"/>
              <a:buNone/>
            </a:pPr>
            <a:r>
              <a:rPr lang="en-US" sz="2000">
                <a:latin typeface="Trebuchet MS"/>
                <a:ea typeface="Trebuchet MS"/>
                <a:cs typeface="Trebuchet MS"/>
                <a:sym typeface="Trebuchet MS"/>
              </a:rPr>
              <a:t>Melhorar as oportunidades educacionais dos alunos migrantes ajudando-os a:</a:t>
            </a:r>
            <a:endParaRPr sz="2000">
              <a:latin typeface="Trebuchet MS"/>
              <a:ea typeface="Trebuchet MS"/>
              <a:cs typeface="Trebuchet MS"/>
              <a:sym typeface="Trebuchet MS"/>
            </a:endParaRPr>
          </a:p>
          <a:p>
            <a:pPr marL="342900" lvl="0" indent="-304800" algn="l" rtl="0">
              <a:lnSpc>
                <a:spcPct val="115000"/>
              </a:lnSpc>
              <a:spcBef>
                <a:spcPts val="0"/>
              </a:spcBef>
              <a:spcAft>
                <a:spcPts val="0"/>
              </a:spcAft>
              <a:buClr>
                <a:schemeClr val="dk2"/>
              </a:buClr>
              <a:buSzPts val="1800"/>
              <a:buFont typeface="Trebuchet MS"/>
              <a:buChar char="●"/>
            </a:pPr>
            <a:r>
              <a:rPr lang="en-US" sz="1800">
                <a:latin typeface="Trebuchet MS"/>
                <a:ea typeface="Trebuchet MS"/>
                <a:cs typeface="Trebuchet MS"/>
                <a:sym typeface="Trebuchet MS"/>
              </a:rPr>
              <a:t>ter sucesso no programa regular da escola</a:t>
            </a:r>
            <a:endParaRPr sz="1800">
              <a:latin typeface="Trebuchet MS"/>
              <a:ea typeface="Trebuchet MS"/>
              <a:cs typeface="Trebuchet MS"/>
              <a:sym typeface="Trebuchet MS"/>
            </a:endParaRPr>
          </a:p>
          <a:p>
            <a:pPr marL="342900" lvl="0" indent="-304800" algn="l" rtl="0">
              <a:lnSpc>
                <a:spcPct val="115000"/>
              </a:lnSpc>
              <a:spcBef>
                <a:spcPts val="0"/>
              </a:spcBef>
              <a:spcAft>
                <a:spcPts val="0"/>
              </a:spcAft>
              <a:buClr>
                <a:schemeClr val="dk2"/>
              </a:buClr>
              <a:buSzPts val="1800"/>
              <a:buFont typeface="Trebuchet MS"/>
              <a:buChar char="●"/>
            </a:pPr>
            <a:r>
              <a:rPr lang="en-US" sz="1800">
                <a:latin typeface="Trebuchet MS"/>
                <a:ea typeface="Trebuchet MS"/>
                <a:cs typeface="Trebuchet MS"/>
                <a:sym typeface="Trebuchet MS"/>
              </a:rPr>
              <a:t>atingir os padrões acadêmicos da série que está cursando  </a:t>
            </a:r>
            <a:endParaRPr sz="1800">
              <a:latin typeface="Trebuchet MS"/>
              <a:ea typeface="Trebuchet MS"/>
              <a:cs typeface="Trebuchet MS"/>
              <a:sym typeface="Trebuchet MS"/>
            </a:endParaRPr>
          </a:p>
          <a:p>
            <a:pPr marL="342900" lvl="0" indent="-304800" algn="l" rtl="0">
              <a:lnSpc>
                <a:spcPct val="115000"/>
              </a:lnSpc>
              <a:spcBef>
                <a:spcPts val="0"/>
              </a:spcBef>
              <a:spcAft>
                <a:spcPts val="0"/>
              </a:spcAft>
              <a:buClr>
                <a:schemeClr val="dk2"/>
              </a:buClr>
              <a:buSzPts val="1800"/>
              <a:buFont typeface="Trebuchet MS"/>
              <a:buChar char="●"/>
            </a:pPr>
            <a:r>
              <a:rPr lang="en-US" sz="1800">
                <a:latin typeface="Trebuchet MS"/>
                <a:ea typeface="Trebuchet MS"/>
                <a:cs typeface="Trebuchet MS"/>
                <a:sym typeface="Trebuchet MS"/>
              </a:rPr>
              <a:t>cumprir com o conteúdo acadêmico desafiador do Estado</a:t>
            </a:r>
            <a:endParaRPr sz="1800">
              <a:latin typeface="Trebuchet MS"/>
              <a:ea typeface="Trebuchet MS"/>
              <a:cs typeface="Trebuchet MS"/>
              <a:sym typeface="Trebuchet MS"/>
            </a:endParaRPr>
          </a:p>
          <a:p>
            <a:pPr marL="342900" lvl="0" indent="-304800" algn="l" rtl="0">
              <a:lnSpc>
                <a:spcPct val="115000"/>
              </a:lnSpc>
              <a:spcBef>
                <a:spcPts val="0"/>
              </a:spcBef>
              <a:spcAft>
                <a:spcPts val="0"/>
              </a:spcAft>
              <a:buClr>
                <a:schemeClr val="dk2"/>
              </a:buClr>
              <a:buSzPts val="1800"/>
              <a:buFont typeface="Trebuchet MS"/>
              <a:buChar char="●"/>
            </a:pPr>
            <a:r>
              <a:rPr lang="en-US" sz="1800">
                <a:latin typeface="Trebuchet MS"/>
                <a:ea typeface="Trebuchet MS"/>
                <a:cs typeface="Trebuchet MS"/>
                <a:sym typeface="Trebuchet MS"/>
              </a:rPr>
              <a:t>se formar na escola secundária</a:t>
            </a:r>
            <a:endParaRPr sz="1800">
              <a:latin typeface="Trebuchet MS"/>
              <a:ea typeface="Trebuchet MS"/>
              <a:cs typeface="Trebuchet MS"/>
              <a:sym typeface="Trebuchet MS"/>
            </a:endParaRPr>
          </a:p>
        </p:txBody>
      </p:sp>
      <p:sp>
        <p:nvSpPr>
          <p:cNvPr id="363" name="Google Shape;363;p19"/>
          <p:cNvSpPr txBox="1">
            <a:spLocks noGrp="1"/>
          </p:cNvSpPr>
          <p:nvPr>
            <p:ph type="body" idx="2"/>
          </p:nvPr>
        </p:nvSpPr>
        <p:spPr>
          <a:xfrm>
            <a:off x="374750" y="1182050"/>
            <a:ext cx="4197300" cy="3405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2400"/>
              <a:buNone/>
            </a:pPr>
            <a:r>
              <a:rPr lang="en-US" sz="2000">
                <a:latin typeface="Trebuchet MS"/>
                <a:ea typeface="Trebuchet MS"/>
                <a:cs typeface="Trebuchet MS"/>
                <a:sym typeface="Trebuchet MS"/>
              </a:rPr>
              <a:t>Garante que as necessidades dos alunos migrantes sejam atendidas para ajudá-los a superar:</a:t>
            </a:r>
            <a:endParaRPr sz="2000">
              <a:latin typeface="Trebuchet MS"/>
              <a:ea typeface="Trebuchet MS"/>
              <a:cs typeface="Trebuchet MS"/>
              <a:sym typeface="Trebuchet MS"/>
            </a:endParaRPr>
          </a:p>
          <a:p>
            <a:pPr marL="800100" lvl="0" indent="-317500" algn="l" rtl="0">
              <a:lnSpc>
                <a:spcPct val="115000"/>
              </a:lnSpc>
              <a:spcBef>
                <a:spcPts val="0"/>
              </a:spcBef>
              <a:spcAft>
                <a:spcPts val="0"/>
              </a:spcAft>
              <a:buClr>
                <a:schemeClr val="dk1"/>
              </a:buClr>
              <a:buSzPts val="1800"/>
              <a:buFont typeface="Trebuchet MS"/>
              <a:buChar char="•"/>
            </a:pPr>
            <a:r>
              <a:rPr lang="en-US" sz="1800">
                <a:latin typeface="Trebuchet MS"/>
                <a:ea typeface="Trebuchet MS"/>
                <a:cs typeface="Trebuchet MS"/>
                <a:sym typeface="Trebuchet MS"/>
              </a:rPr>
              <a:t>interrupção na educação</a:t>
            </a:r>
            <a:endParaRPr sz="1800">
              <a:latin typeface="Trebuchet MS"/>
              <a:ea typeface="Trebuchet MS"/>
              <a:cs typeface="Trebuchet MS"/>
              <a:sym typeface="Trebuchet MS"/>
            </a:endParaRPr>
          </a:p>
          <a:p>
            <a:pPr marL="800100" lvl="0" indent="-317500" algn="l" rtl="0">
              <a:lnSpc>
                <a:spcPct val="115000"/>
              </a:lnSpc>
              <a:spcBef>
                <a:spcPts val="0"/>
              </a:spcBef>
              <a:spcAft>
                <a:spcPts val="0"/>
              </a:spcAft>
              <a:buClr>
                <a:schemeClr val="dk1"/>
              </a:buClr>
              <a:buSzPts val="1800"/>
              <a:buFont typeface="Trebuchet MS"/>
              <a:buChar char="•"/>
            </a:pPr>
            <a:r>
              <a:rPr lang="en-US" sz="1800">
                <a:latin typeface="Trebuchet MS"/>
                <a:ea typeface="Trebuchet MS"/>
                <a:cs typeface="Trebuchet MS"/>
                <a:sym typeface="Trebuchet MS"/>
              </a:rPr>
              <a:t>barreiras culturais e linguísticas </a:t>
            </a:r>
            <a:endParaRPr sz="1800">
              <a:latin typeface="Trebuchet MS"/>
              <a:ea typeface="Trebuchet MS"/>
              <a:cs typeface="Trebuchet MS"/>
              <a:sym typeface="Trebuchet MS"/>
            </a:endParaRPr>
          </a:p>
          <a:p>
            <a:pPr marL="800100" lvl="0" indent="-317500" algn="l" rtl="0">
              <a:lnSpc>
                <a:spcPct val="115000"/>
              </a:lnSpc>
              <a:spcBef>
                <a:spcPts val="0"/>
              </a:spcBef>
              <a:spcAft>
                <a:spcPts val="0"/>
              </a:spcAft>
              <a:buClr>
                <a:schemeClr val="dk1"/>
              </a:buClr>
              <a:buSzPts val="1800"/>
              <a:buFont typeface="Trebuchet MS"/>
              <a:buChar char="•"/>
            </a:pPr>
            <a:r>
              <a:rPr lang="en-US" sz="1800">
                <a:latin typeface="Trebuchet MS"/>
                <a:ea typeface="Trebuchet MS"/>
                <a:cs typeface="Trebuchet MS"/>
                <a:sym typeface="Trebuchet MS"/>
              </a:rPr>
              <a:t>isolamento social </a:t>
            </a:r>
            <a:endParaRPr sz="1800">
              <a:latin typeface="Trebuchet MS"/>
              <a:ea typeface="Trebuchet MS"/>
              <a:cs typeface="Trebuchet MS"/>
              <a:sym typeface="Trebuchet MS"/>
            </a:endParaRPr>
          </a:p>
          <a:p>
            <a:pPr marL="800100" lvl="0" indent="-317500" algn="l" rtl="0">
              <a:lnSpc>
                <a:spcPct val="115000"/>
              </a:lnSpc>
              <a:spcBef>
                <a:spcPts val="0"/>
              </a:spcBef>
              <a:spcAft>
                <a:spcPts val="0"/>
              </a:spcAft>
              <a:buClr>
                <a:schemeClr val="dk1"/>
              </a:buClr>
              <a:buSzPts val="1800"/>
              <a:buFont typeface="Trebuchet MS"/>
              <a:buChar char="•"/>
            </a:pPr>
            <a:r>
              <a:rPr lang="en-US" sz="1800">
                <a:latin typeface="Trebuchet MS"/>
                <a:ea typeface="Trebuchet MS"/>
                <a:cs typeface="Trebuchet MS"/>
                <a:sym typeface="Trebuchet MS"/>
              </a:rPr>
              <a:t>problemas de saúde</a:t>
            </a:r>
            <a:endParaRPr sz="1800">
              <a:latin typeface="Trebuchet MS"/>
              <a:ea typeface="Trebuchet MS"/>
              <a:cs typeface="Trebuchet MS"/>
              <a:sym typeface="Trebuchet MS"/>
            </a:endParaRPr>
          </a:p>
          <a:p>
            <a:pPr marL="800100" lvl="0" indent="-317500" algn="l" rtl="0">
              <a:lnSpc>
                <a:spcPct val="115000"/>
              </a:lnSpc>
              <a:spcBef>
                <a:spcPts val="0"/>
              </a:spcBef>
              <a:spcAft>
                <a:spcPts val="0"/>
              </a:spcAft>
              <a:buClr>
                <a:schemeClr val="dk1"/>
              </a:buClr>
              <a:buSzPts val="1800"/>
              <a:buFont typeface="Trebuchet MS"/>
              <a:buChar char="•"/>
            </a:pPr>
            <a:r>
              <a:rPr lang="en-US" sz="1800">
                <a:latin typeface="Trebuchet MS"/>
                <a:ea typeface="Trebuchet MS"/>
                <a:cs typeface="Trebuchet MS"/>
                <a:sym typeface="Trebuchet MS"/>
              </a:rPr>
              <a:t>transição para a universidade ou trabalho após a escola secundária</a:t>
            </a:r>
            <a:endParaRPr sz="1800">
              <a:latin typeface="Trebuchet MS"/>
              <a:ea typeface="Trebuchet MS"/>
              <a:cs typeface="Trebuchet MS"/>
              <a:sym typeface="Trebuchet MS"/>
            </a:endParaRPr>
          </a:p>
        </p:txBody>
      </p:sp>
      <p:sp>
        <p:nvSpPr>
          <p:cNvPr id="364" name="Google Shape;364;p19"/>
          <p:cNvSpPr txBox="1">
            <a:spLocks noGrp="1"/>
          </p:cNvSpPr>
          <p:nvPr>
            <p:ph type="title"/>
          </p:nvPr>
        </p:nvSpPr>
        <p:spPr>
          <a:xfrm>
            <a:off x="152400" y="426429"/>
            <a:ext cx="7753500" cy="7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Calibri"/>
              <a:buNone/>
            </a:pPr>
            <a:r>
              <a:rPr lang="en-US" sz="3600" b="1"/>
              <a:t>  </a:t>
            </a:r>
            <a:r>
              <a:rPr lang="en-US" sz="3000" b="1">
                <a:latin typeface="Trebuchet MS"/>
                <a:ea typeface="Trebuchet MS"/>
                <a:cs typeface="Trebuchet MS"/>
                <a:sym typeface="Trebuchet MS"/>
              </a:rPr>
              <a:t>Programa de Educação de Migrante</a:t>
            </a:r>
            <a:endParaRPr sz="3000" b="1">
              <a:latin typeface="Trebuchet MS"/>
              <a:ea typeface="Trebuchet MS"/>
              <a:cs typeface="Trebuchet MS"/>
              <a:sym typeface="Trebuchet MS"/>
            </a:endParaRPr>
          </a:p>
        </p:txBody>
      </p:sp>
      <p:pic>
        <p:nvPicPr>
          <p:cNvPr id="365" name="Google Shape;365;p19"/>
          <p:cNvPicPr preferRelativeResize="0"/>
          <p:nvPr/>
        </p:nvPicPr>
        <p:blipFill rotWithShape="1">
          <a:blip r:embed="rId3">
            <a:alphaModFix/>
          </a:blip>
          <a:srcRect/>
          <a:stretch/>
        </p:blipFill>
        <p:spPr>
          <a:xfrm>
            <a:off x="7779434" y="481527"/>
            <a:ext cx="759656" cy="703861"/>
          </a:xfrm>
          <a:prstGeom prst="rect">
            <a:avLst/>
          </a:prstGeom>
          <a:noFill/>
          <a:ln>
            <a:noFill/>
          </a:ln>
        </p:spPr>
      </p:pic>
      <p:sp>
        <p:nvSpPr>
          <p:cNvPr id="366" name="Google Shape;366;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20</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1496e4de024_0_67"/>
          <p:cNvSpPr txBox="1">
            <a:spLocks noGrp="1"/>
          </p:cNvSpPr>
          <p:nvPr>
            <p:ph type="body" idx="1"/>
          </p:nvPr>
        </p:nvSpPr>
        <p:spPr>
          <a:xfrm>
            <a:off x="678501" y="1577690"/>
            <a:ext cx="6514800" cy="3451500"/>
          </a:xfrm>
          <a:prstGeom prst="rect">
            <a:avLst/>
          </a:prstGeom>
          <a:noFill/>
          <a:ln>
            <a:noFill/>
          </a:ln>
        </p:spPr>
        <p:txBody>
          <a:bodyPr spcFirstLastPara="1" wrap="square" lIns="91425" tIns="91425" rIns="91425" bIns="91425" anchor="t" anchorCtr="0">
            <a:noAutofit/>
          </a:bodyPr>
          <a:lstStyle/>
          <a:p>
            <a:pPr marL="292100" lvl="0" indent="-292100" algn="l" rtl="0">
              <a:lnSpc>
                <a:spcPct val="100000"/>
              </a:lnSpc>
              <a:spcBef>
                <a:spcPts val="0"/>
              </a:spcBef>
              <a:spcAft>
                <a:spcPts val="0"/>
              </a:spcAft>
              <a:buSzPts val="2000"/>
              <a:buFont typeface="Trebuchet MS"/>
              <a:buChar char="●"/>
            </a:pPr>
            <a:r>
              <a:rPr lang="en-US" sz="2000">
                <a:latin typeface="Trebuchet MS"/>
                <a:ea typeface="Trebuchet MS"/>
                <a:cs typeface="Trebuchet MS"/>
                <a:sym typeface="Trebuchet MS"/>
              </a:rPr>
              <a:t>As entrevistas são realizadas pessoalmente por um Recrutador do MEP em treinamento, utilizando os requisitos de elegibilidade Federal e Estadual</a:t>
            </a:r>
            <a:endParaRPr/>
          </a:p>
          <a:p>
            <a:pPr marL="457200" lvl="0" indent="0" algn="l" rtl="0">
              <a:lnSpc>
                <a:spcPct val="100000"/>
              </a:lnSpc>
              <a:spcBef>
                <a:spcPts val="0"/>
              </a:spcBef>
              <a:spcAft>
                <a:spcPts val="0"/>
              </a:spcAft>
              <a:buSzPts val="1800"/>
              <a:buNone/>
            </a:pPr>
            <a:endParaRPr sz="1000">
              <a:latin typeface="Trebuchet MS"/>
              <a:ea typeface="Trebuchet MS"/>
              <a:cs typeface="Trebuchet MS"/>
              <a:sym typeface="Trebuchet MS"/>
            </a:endParaRPr>
          </a:p>
          <a:p>
            <a:pPr marL="292100" lvl="0" indent="-292100" algn="l" rtl="0">
              <a:lnSpc>
                <a:spcPct val="100000"/>
              </a:lnSpc>
              <a:spcBef>
                <a:spcPts val="0"/>
              </a:spcBef>
              <a:spcAft>
                <a:spcPts val="0"/>
              </a:spcAft>
              <a:buSzPts val="2000"/>
              <a:buFont typeface="Trebuchet MS"/>
              <a:buChar char="●"/>
            </a:pPr>
            <a:r>
              <a:rPr lang="en-US" sz="2000">
                <a:latin typeface="Trebuchet MS"/>
                <a:ea typeface="Trebuchet MS"/>
                <a:cs typeface="Trebuchet MS"/>
                <a:sym typeface="Trebuchet MS"/>
              </a:rPr>
              <a:t>Informações da Pessoa de Contato do Programa: </a:t>
            </a:r>
            <a:endParaRPr/>
          </a:p>
          <a:p>
            <a:pPr marL="457200" lvl="0" indent="0" algn="l" rtl="0">
              <a:lnSpc>
                <a:spcPct val="100000"/>
              </a:lnSpc>
              <a:spcBef>
                <a:spcPts val="0"/>
              </a:spcBef>
              <a:spcAft>
                <a:spcPts val="0"/>
              </a:spcAft>
              <a:buSzPts val="1800"/>
              <a:buNone/>
            </a:pPr>
            <a:r>
              <a:rPr lang="en-US" sz="2000">
                <a:latin typeface="Trebuchet MS"/>
                <a:ea typeface="Trebuchet MS"/>
                <a:cs typeface="Trebuchet MS"/>
                <a:sym typeface="Trebuchet MS"/>
              </a:rPr>
              <a:t>Jorge Echegaray</a:t>
            </a:r>
            <a:endParaRPr/>
          </a:p>
          <a:p>
            <a:pPr marL="457200" lvl="0" indent="0" algn="l" rtl="0">
              <a:lnSpc>
                <a:spcPct val="100000"/>
              </a:lnSpc>
              <a:spcBef>
                <a:spcPts val="0"/>
              </a:spcBef>
              <a:spcAft>
                <a:spcPts val="0"/>
              </a:spcAft>
              <a:buSzPts val="1800"/>
              <a:buNone/>
            </a:pPr>
            <a:r>
              <a:rPr lang="en-US" sz="2000">
                <a:latin typeface="Trebuchet MS"/>
                <a:ea typeface="Trebuchet MS"/>
                <a:cs typeface="Trebuchet MS"/>
                <a:sym typeface="Trebuchet MS"/>
              </a:rPr>
              <a:t>Gestor do Programa de Educação para Migrantes</a:t>
            </a:r>
            <a:endParaRPr/>
          </a:p>
          <a:p>
            <a:pPr marL="457200" lvl="0" indent="0" algn="l" rtl="0">
              <a:lnSpc>
                <a:spcPct val="100000"/>
              </a:lnSpc>
              <a:spcBef>
                <a:spcPts val="0"/>
              </a:spcBef>
              <a:spcAft>
                <a:spcPts val="0"/>
              </a:spcAft>
              <a:buSzPts val="1800"/>
              <a:buNone/>
            </a:pPr>
            <a:r>
              <a:rPr lang="en-US" sz="2000">
                <a:latin typeface="Trebuchet MS"/>
                <a:ea typeface="Trebuchet MS"/>
                <a:cs typeface="Trebuchet MS"/>
                <a:sym typeface="Trebuchet MS"/>
              </a:rPr>
              <a:t>Departamento de Educação Multicultural</a:t>
            </a:r>
            <a:endParaRPr/>
          </a:p>
          <a:p>
            <a:pPr marL="457200" lvl="0" indent="0" algn="l" rtl="0">
              <a:lnSpc>
                <a:spcPct val="100000"/>
              </a:lnSpc>
              <a:spcBef>
                <a:spcPts val="0"/>
              </a:spcBef>
              <a:spcAft>
                <a:spcPts val="0"/>
              </a:spcAft>
              <a:buSzPts val="1800"/>
              <a:buNone/>
            </a:pPr>
            <a:r>
              <a:rPr lang="en-US" sz="2000" u="sng">
                <a:solidFill>
                  <a:srgbClr val="0000FF"/>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Jorge.Echegaray@palmbeachschools.org</a:t>
            </a:r>
            <a:endParaRPr/>
          </a:p>
          <a:p>
            <a:pPr marL="457200" lvl="0" indent="0" algn="l" rtl="0">
              <a:lnSpc>
                <a:spcPct val="100000"/>
              </a:lnSpc>
              <a:spcBef>
                <a:spcPts val="0"/>
              </a:spcBef>
              <a:spcAft>
                <a:spcPts val="0"/>
              </a:spcAft>
              <a:buSzPts val="1800"/>
              <a:buNone/>
            </a:pPr>
            <a:r>
              <a:rPr lang="en-US" sz="2000">
                <a:latin typeface="Trebuchet MS"/>
                <a:ea typeface="Trebuchet MS"/>
                <a:cs typeface="Trebuchet MS"/>
                <a:sym typeface="Trebuchet MS"/>
              </a:rPr>
              <a:t>(561) 202-0356</a:t>
            </a:r>
            <a:endParaRPr/>
          </a:p>
        </p:txBody>
      </p:sp>
      <p:sp>
        <p:nvSpPr>
          <p:cNvPr id="372" name="Google Shape;372;g1496e4de024_0_67"/>
          <p:cNvSpPr txBox="1">
            <a:spLocks noGrp="1"/>
          </p:cNvSpPr>
          <p:nvPr>
            <p:ph type="body" idx="2"/>
          </p:nvPr>
        </p:nvSpPr>
        <p:spPr>
          <a:xfrm>
            <a:off x="246955" y="453963"/>
            <a:ext cx="8218500" cy="451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US" sz="3000" b="1">
                <a:solidFill>
                  <a:schemeClr val="dk1"/>
                </a:solidFill>
                <a:latin typeface="Trebuchet MS"/>
                <a:ea typeface="Trebuchet MS"/>
                <a:cs typeface="Trebuchet MS"/>
                <a:sym typeface="Trebuchet MS"/>
              </a:rPr>
              <a:t>O primeiro passo é encontrar </a:t>
            </a:r>
            <a:endParaRPr/>
          </a:p>
          <a:p>
            <a:pPr marL="0" lvl="0" indent="0" algn="ctr" rtl="0">
              <a:lnSpc>
                <a:spcPct val="115000"/>
              </a:lnSpc>
              <a:spcBef>
                <a:spcPts val="0"/>
              </a:spcBef>
              <a:spcAft>
                <a:spcPts val="0"/>
              </a:spcAft>
              <a:buSzPts val="1800"/>
              <a:buNone/>
            </a:pPr>
            <a:r>
              <a:rPr lang="en-US" sz="3000" b="1">
                <a:solidFill>
                  <a:schemeClr val="dk1"/>
                </a:solidFill>
                <a:latin typeface="Trebuchet MS"/>
                <a:ea typeface="Trebuchet MS"/>
                <a:cs typeface="Trebuchet MS"/>
                <a:sym typeface="Trebuchet MS"/>
              </a:rPr>
              <a:t>todos os alunos migrantes</a:t>
            </a:r>
            <a:endParaRPr/>
          </a:p>
        </p:txBody>
      </p:sp>
      <p:pic>
        <p:nvPicPr>
          <p:cNvPr id="373" name="Google Shape;373;g1496e4de024_0_67"/>
          <p:cNvPicPr preferRelativeResize="0"/>
          <p:nvPr/>
        </p:nvPicPr>
        <p:blipFill rotWithShape="1">
          <a:blip r:embed="rId4">
            <a:alphaModFix/>
          </a:blip>
          <a:srcRect/>
          <a:stretch/>
        </p:blipFill>
        <p:spPr>
          <a:xfrm>
            <a:off x="7193301" y="1015174"/>
            <a:ext cx="1686725" cy="2407375"/>
          </a:xfrm>
          <a:prstGeom prst="rect">
            <a:avLst/>
          </a:prstGeom>
          <a:noFill/>
          <a:ln>
            <a:noFill/>
          </a:ln>
        </p:spPr>
      </p:pic>
      <p:pic>
        <p:nvPicPr>
          <p:cNvPr id="374" name="Google Shape;374;g1496e4de024_0_67"/>
          <p:cNvPicPr preferRelativeResize="0"/>
          <p:nvPr/>
        </p:nvPicPr>
        <p:blipFill rotWithShape="1">
          <a:blip r:embed="rId5">
            <a:alphaModFix/>
          </a:blip>
          <a:srcRect/>
          <a:stretch/>
        </p:blipFill>
        <p:spPr>
          <a:xfrm>
            <a:off x="7193300" y="3023359"/>
            <a:ext cx="1686724" cy="1402950"/>
          </a:xfrm>
          <a:prstGeom prst="rect">
            <a:avLst/>
          </a:prstGeom>
          <a:noFill/>
          <a:ln>
            <a:noFill/>
          </a:ln>
        </p:spPr>
      </p:pic>
      <p:sp>
        <p:nvSpPr>
          <p:cNvPr id="375" name="Google Shape;375;g1496e4de024_0_6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0"/>
          <p:cNvSpPr txBox="1">
            <a:spLocks noGrp="1"/>
          </p:cNvSpPr>
          <p:nvPr>
            <p:ph type="body" idx="1"/>
          </p:nvPr>
        </p:nvSpPr>
        <p:spPr>
          <a:xfrm>
            <a:off x="446126" y="1662475"/>
            <a:ext cx="5868300" cy="2755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2100"/>
              <a:buNone/>
            </a:pPr>
            <a:r>
              <a:rPr lang="en-US" sz="2000">
                <a:latin typeface="Trebuchet MS"/>
                <a:ea typeface="Trebuchet MS"/>
                <a:cs typeface="Trebuchet MS"/>
                <a:sym typeface="Trebuchet MS"/>
              </a:rPr>
              <a:t>A Equipe do Programa de Educação para Desabrigados McKinney-Vento (MVP, sigla em inglês) pode ajudar as famílias que vivem:</a:t>
            </a:r>
            <a:endParaRPr sz="2000">
              <a:latin typeface="Trebuchet MS"/>
              <a:ea typeface="Trebuchet MS"/>
              <a:cs typeface="Trebuchet MS"/>
              <a:sym typeface="Trebuchet MS"/>
            </a:endParaRPr>
          </a:p>
          <a:p>
            <a:pPr marL="557213" lvl="1" indent="-214312" algn="l" rtl="0">
              <a:lnSpc>
                <a:spcPct val="115000"/>
              </a:lnSpc>
              <a:spcBef>
                <a:spcPts val="0"/>
              </a:spcBef>
              <a:spcAft>
                <a:spcPts val="0"/>
              </a:spcAft>
              <a:buClr>
                <a:schemeClr val="dk1"/>
              </a:buClr>
              <a:buSzPts val="1800"/>
              <a:buFont typeface="Trebuchet MS"/>
              <a:buChar char="•"/>
            </a:pPr>
            <a:r>
              <a:rPr lang="en-US" sz="1800">
                <a:latin typeface="Trebuchet MS"/>
                <a:ea typeface="Trebuchet MS"/>
                <a:cs typeface="Trebuchet MS"/>
                <a:sym typeface="Trebuchet MS"/>
              </a:rPr>
              <a:t>em abrigo, motel, veículo ou acampamento;</a:t>
            </a:r>
            <a:endParaRPr sz="1800">
              <a:latin typeface="Trebuchet MS"/>
              <a:ea typeface="Trebuchet MS"/>
              <a:cs typeface="Trebuchet MS"/>
              <a:sym typeface="Trebuchet MS"/>
            </a:endParaRPr>
          </a:p>
          <a:p>
            <a:pPr marL="557213" lvl="1" indent="-214312" algn="l" rtl="0">
              <a:lnSpc>
                <a:spcPct val="115000"/>
              </a:lnSpc>
              <a:spcBef>
                <a:spcPts val="0"/>
              </a:spcBef>
              <a:spcAft>
                <a:spcPts val="0"/>
              </a:spcAft>
              <a:buClr>
                <a:schemeClr val="dk1"/>
              </a:buClr>
              <a:buSzPts val="1800"/>
              <a:buFont typeface="Trebuchet MS"/>
              <a:buChar char="•"/>
            </a:pPr>
            <a:r>
              <a:rPr lang="en-US" sz="1800">
                <a:latin typeface="Trebuchet MS"/>
                <a:ea typeface="Trebuchet MS"/>
                <a:cs typeface="Trebuchet MS"/>
                <a:sym typeface="Trebuchet MS"/>
              </a:rPr>
              <a:t>na rua;</a:t>
            </a:r>
            <a:endParaRPr sz="1800">
              <a:latin typeface="Trebuchet MS"/>
              <a:ea typeface="Trebuchet MS"/>
              <a:cs typeface="Trebuchet MS"/>
              <a:sym typeface="Trebuchet MS"/>
            </a:endParaRPr>
          </a:p>
          <a:p>
            <a:pPr marL="557213" lvl="1" indent="-214312" algn="l" rtl="0">
              <a:lnSpc>
                <a:spcPct val="115000"/>
              </a:lnSpc>
              <a:spcBef>
                <a:spcPts val="0"/>
              </a:spcBef>
              <a:spcAft>
                <a:spcPts val="0"/>
              </a:spcAft>
              <a:buClr>
                <a:schemeClr val="dk1"/>
              </a:buClr>
              <a:buSzPts val="1800"/>
              <a:buFont typeface="Trebuchet MS"/>
              <a:buChar char="•"/>
            </a:pPr>
            <a:r>
              <a:rPr lang="en-US" sz="1800">
                <a:latin typeface="Trebuchet MS"/>
                <a:ea typeface="Trebuchet MS"/>
                <a:cs typeface="Trebuchet MS"/>
                <a:sym typeface="Trebuchet MS"/>
              </a:rPr>
              <a:t>em prédios abandonados ou moradia precária;</a:t>
            </a:r>
            <a:endParaRPr sz="1800">
              <a:latin typeface="Trebuchet MS"/>
              <a:ea typeface="Trebuchet MS"/>
              <a:cs typeface="Trebuchet MS"/>
              <a:sym typeface="Trebuchet MS"/>
            </a:endParaRPr>
          </a:p>
          <a:p>
            <a:pPr marL="557213" lvl="1" indent="-214312" algn="l" rtl="0">
              <a:lnSpc>
                <a:spcPct val="115000"/>
              </a:lnSpc>
              <a:spcBef>
                <a:spcPts val="0"/>
              </a:spcBef>
              <a:spcAft>
                <a:spcPts val="0"/>
              </a:spcAft>
              <a:buClr>
                <a:schemeClr val="dk1"/>
              </a:buClr>
              <a:buSzPts val="1800"/>
              <a:buFont typeface="Trebuchet MS"/>
              <a:buChar char="•"/>
            </a:pPr>
            <a:r>
              <a:rPr lang="en-US" sz="1800">
                <a:latin typeface="Trebuchet MS"/>
                <a:ea typeface="Trebuchet MS"/>
                <a:cs typeface="Trebuchet MS"/>
                <a:sym typeface="Trebuchet MS"/>
              </a:rPr>
              <a:t>em motéis/hotéis; ou</a:t>
            </a:r>
            <a:endParaRPr sz="1800">
              <a:latin typeface="Trebuchet MS"/>
              <a:ea typeface="Trebuchet MS"/>
              <a:cs typeface="Trebuchet MS"/>
              <a:sym typeface="Trebuchet MS"/>
            </a:endParaRPr>
          </a:p>
          <a:p>
            <a:pPr marL="557212" lvl="1" indent="-214312" algn="l" rtl="0">
              <a:lnSpc>
                <a:spcPct val="115000"/>
              </a:lnSpc>
              <a:spcBef>
                <a:spcPts val="0"/>
              </a:spcBef>
              <a:spcAft>
                <a:spcPts val="0"/>
              </a:spcAft>
              <a:buClr>
                <a:schemeClr val="dk1"/>
              </a:buClr>
              <a:buSzPts val="1800"/>
              <a:buFont typeface="Trebuchet MS"/>
              <a:buChar char="•"/>
            </a:pPr>
            <a:r>
              <a:rPr lang="en-US" sz="1800">
                <a:latin typeface="Trebuchet MS"/>
                <a:ea typeface="Trebuchet MS"/>
                <a:cs typeface="Trebuchet MS"/>
                <a:sym typeface="Trebuchet MS"/>
              </a:rPr>
              <a:t>temporariamente com parentes ou amigos devido à dificuldades financeira</a:t>
            </a:r>
            <a:endParaRPr sz="1800">
              <a:latin typeface="Trebuchet MS"/>
              <a:ea typeface="Trebuchet MS"/>
              <a:cs typeface="Trebuchet MS"/>
              <a:sym typeface="Trebuchet MS"/>
            </a:endParaRPr>
          </a:p>
        </p:txBody>
      </p:sp>
      <p:sp>
        <p:nvSpPr>
          <p:cNvPr id="382" name="Google Shape;382;p20"/>
          <p:cNvSpPr txBox="1">
            <a:spLocks noGrp="1"/>
          </p:cNvSpPr>
          <p:nvPr>
            <p:ph type="title"/>
          </p:nvPr>
        </p:nvSpPr>
        <p:spPr>
          <a:xfrm>
            <a:off x="748146" y="590483"/>
            <a:ext cx="7780800" cy="638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300"/>
              <a:buFont typeface="Times New Roman"/>
              <a:buNone/>
            </a:pPr>
            <a:r>
              <a:rPr lang="en-US" sz="3000" b="1">
                <a:latin typeface="Trebuchet MS"/>
                <a:ea typeface="Trebuchet MS"/>
                <a:cs typeface="Trebuchet MS"/>
                <a:sym typeface="Trebuchet MS"/>
              </a:rPr>
              <a:t>Alunos Desabrigados</a:t>
            </a:r>
            <a:br>
              <a:rPr lang="en-US" sz="3000" b="1">
                <a:latin typeface="Trebuchet MS"/>
                <a:ea typeface="Trebuchet MS"/>
                <a:cs typeface="Trebuchet MS"/>
                <a:sym typeface="Trebuchet MS"/>
              </a:rPr>
            </a:br>
            <a:r>
              <a:rPr lang="en-US" sz="2200" b="1">
                <a:latin typeface="Trebuchet MS"/>
                <a:ea typeface="Trebuchet MS"/>
                <a:cs typeface="Trebuchet MS"/>
                <a:sym typeface="Trebuchet MS"/>
              </a:rPr>
              <a:t>Todo Aluno tem o Direito à Educação</a:t>
            </a:r>
            <a:endParaRPr sz="2200">
              <a:latin typeface="Trebuchet MS"/>
              <a:ea typeface="Trebuchet MS"/>
              <a:cs typeface="Trebuchet MS"/>
              <a:sym typeface="Trebuchet MS"/>
            </a:endParaRPr>
          </a:p>
        </p:txBody>
      </p:sp>
      <p:sp>
        <p:nvSpPr>
          <p:cNvPr id="383" name="Google Shape;383;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22</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1"/>
          <p:cNvSpPr txBox="1">
            <a:spLocks noGrp="1"/>
          </p:cNvSpPr>
          <p:nvPr>
            <p:ph type="body" idx="1"/>
          </p:nvPr>
        </p:nvSpPr>
        <p:spPr>
          <a:xfrm>
            <a:off x="580525" y="1398125"/>
            <a:ext cx="8216400" cy="2503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2100"/>
              <a:buNone/>
            </a:pPr>
            <a:r>
              <a:rPr lang="en-US" sz="2000">
                <a:latin typeface="Trebuchet MS"/>
                <a:ea typeface="Trebuchet MS"/>
                <a:cs typeface="Trebuchet MS"/>
                <a:sym typeface="Trebuchet MS"/>
              </a:rPr>
              <a:t>Toda escola tem uma Pessoa de Contato do McKinney-Vento, assim como um Gestor de Caso do Programa de Educação para Desabrigados McKinney-Vento (MVP) que trabalha junto as famílias para:</a:t>
            </a:r>
            <a:endParaRPr sz="2000">
              <a:latin typeface="Trebuchet MS"/>
              <a:ea typeface="Trebuchet MS"/>
              <a:cs typeface="Trebuchet MS"/>
              <a:sym typeface="Trebuchet MS"/>
            </a:endParaRPr>
          </a:p>
          <a:p>
            <a:pPr marL="557213" lvl="1" indent="-222884" algn="l" rtl="0">
              <a:lnSpc>
                <a:spcPct val="100000"/>
              </a:lnSpc>
              <a:spcBef>
                <a:spcPts val="333"/>
              </a:spcBef>
              <a:spcAft>
                <a:spcPts val="0"/>
              </a:spcAft>
              <a:buClr>
                <a:schemeClr val="dk1"/>
              </a:buClr>
              <a:buSzPts val="1800"/>
              <a:buFont typeface="Trebuchet MS"/>
              <a:buChar char="•"/>
            </a:pPr>
            <a:r>
              <a:rPr lang="en-US" sz="1800">
                <a:latin typeface="Trebuchet MS"/>
                <a:ea typeface="Trebuchet MS"/>
                <a:cs typeface="Trebuchet MS"/>
                <a:sym typeface="Trebuchet MS"/>
              </a:rPr>
              <a:t>fornecer materiais escolares, uniformes, serviços complementares e refeições escolares gratuitas;</a:t>
            </a:r>
            <a:endParaRPr sz="1800">
              <a:latin typeface="Trebuchet MS"/>
              <a:ea typeface="Trebuchet MS"/>
              <a:cs typeface="Trebuchet MS"/>
              <a:sym typeface="Trebuchet MS"/>
            </a:endParaRPr>
          </a:p>
          <a:p>
            <a:pPr marL="557213" lvl="1" indent="-222884" algn="l" rtl="0">
              <a:lnSpc>
                <a:spcPct val="100000"/>
              </a:lnSpc>
              <a:spcBef>
                <a:spcPts val="333"/>
              </a:spcBef>
              <a:spcAft>
                <a:spcPts val="0"/>
              </a:spcAft>
              <a:buClr>
                <a:schemeClr val="dk1"/>
              </a:buClr>
              <a:buSzPts val="1800"/>
              <a:buFont typeface="Trebuchet MS"/>
              <a:buChar char="•"/>
            </a:pPr>
            <a:r>
              <a:rPr lang="en-US" sz="1800">
                <a:latin typeface="Trebuchet MS"/>
                <a:ea typeface="Trebuchet MS"/>
                <a:cs typeface="Trebuchet MS"/>
                <a:sym typeface="Trebuchet MS"/>
              </a:rPr>
              <a:t>providenciar o transporte de ida e volta para a escola de origem;</a:t>
            </a:r>
            <a:endParaRPr sz="1800">
              <a:latin typeface="Trebuchet MS"/>
              <a:ea typeface="Trebuchet MS"/>
              <a:cs typeface="Trebuchet MS"/>
              <a:sym typeface="Trebuchet MS"/>
            </a:endParaRPr>
          </a:p>
          <a:p>
            <a:pPr marL="557213" lvl="1" indent="-222884" algn="l" rtl="0">
              <a:lnSpc>
                <a:spcPct val="100000"/>
              </a:lnSpc>
              <a:spcBef>
                <a:spcPts val="333"/>
              </a:spcBef>
              <a:spcAft>
                <a:spcPts val="0"/>
              </a:spcAft>
              <a:buClr>
                <a:schemeClr val="dk1"/>
              </a:buClr>
              <a:buSzPts val="1800"/>
              <a:buFont typeface="Trebuchet MS"/>
              <a:buChar char="•"/>
            </a:pPr>
            <a:r>
              <a:rPr lang="en-US" sz="1800">
                <a:latin typeface="Trebuchet MS"/>
                <a:ea typeface="Trebuchet MS"/>
                <a:cs typeface="Trebuchet MS"/>
                <a:sym typeface="Trebuchet MS"/>
              </a:rPr>
              <a:t>encontrar apoio e recursos na comunidade;</a:t>
            </a:r>
            <a:endParaRPr sz="1800">
              <a:latin typeface="Trebuchet MS"/>
              <a:ea typeface="Trebuchet MS"/>
              <a:cs typeface="Trebuchet MS"/>
              <a:sym typeface="Trebuchet MS"/>
            </a:endParaRPr>
          </a:p>
          <a:p>
            <a:pPr marL="557213" lvl="1" indent="-222884" algn="l" rtl="0">
              <a:lnSpc>
                <a:spcPct val="100000"/>
              </a:lnSpc>
              <a:spcBef>
                <a:spcPts val="333"/>
              </a:spcBef>
              <a:spcAft>
                <a:spcPts val="0"/>
              </a:spcAft>
              <a:buClr>
                <a:schemeClr val="dk1"/>
              </a:buClr>
              <a:buSzPts val="1800"/>
              <a:buFont typeface="Trebuchet MS"/>
              <a:buChar char="•"/>
            </a:pPr>
            <a:r>
              <a:rPr lang="en-US" sz="1800">
                <a:latin typeface="Trebuchet MS"/>
                <a:ea typeface="Trebuchet MS"/>
                <a:cs typeface="Trebuchet MS"/>
                <a:sym typeface="Trebuchet MS"/>
              </a:rPr>
              <a:t>decidir qual seria a melhor escola para a criança;</a:t>
            </a:r>
            <a:endParaRPr sz="1800">
              <a:latin typeface="Trebuchet MS"/>
              <a:ea typeface="Trebuchet MS"/>
              <a:cs typeface="Trebuchet MS"/>
              <a:sym typeface="Trebuchet MS"/>
            </a:endParaRPr>
          </a:p>
          <a:p>
            <a:pPr marL="557213" lvl="1" indent="-222884" algn="l" rtl="0">
              <a:lnSpc>
                <a:spcPct val="100000"/>
              </a:lnSpc>
              <a:spcBef>
                <a:spcPts val="333"/>
              </a:spcBef>
              <a:spcAft>
                <a:spcPts val="0"/>
              </a:spcAft>
              <a:buClr>
                <a:schemeClr val="dk1"/>
              </a:buClr>
              <a:buSzPts val="1800"/>
              <a:buFont typeface="Trebuchet MS"/>
              <a:buChar char="•"/>
            </a:pPr>
            <a:r>
              <a:rPr lang="en-US" sz="1800">
                <a:latin typeface="Trebuchet MS"/>
                <a:ea typeface="Trebuchet MS"/>
                <a:cs typeface="Trebuchet MS"/>
                <a:sym typeface="Trebuchet MS"/>
              </a:rPr>
              <a:t>se comunicar com a escola;</a:t>
            </a:r>
            <a:endParaRPr sz="1800">
              <a:latin typeface="Trebuchet MS"/>
              <a:ea typeface="Trebuchet MS"/>
              <a:cs typeface="Trebuchet MS"/>
              <a:sym typeface="Trebuchet MS"/>
            </a:endParaRPr>
          </a:p>
          <a:p>
            <a:pPr marL="557212" lvl="1" indent="-222884" algn="l" rtl="0">
              <a:lnSpc>
                <a:spcPct val="100000"/>
              </a:lnSpc>
              <a:spcBef>
                <a:spcPts val="333"/>
              </a:spcBef>
              <a:spcAft>
                <a:spcPts val="0"/>
              </a:spcAft>
              <a:buClr>
                <a:schemeClr val="dk1"/>
              </a:buClr>
              <a:buSzPts val="1800"/>
              <a:buFont typeface="Trebuchet MS"/>
              <a:buChar char="•"/>
            </a:pPr>
            <a:r>
              <a:rPr lang="en-US" sz="1800">
                <a:latin typeface="Trebuchet MS"/>
                <a:ea typeface="Trebuchet MS"/>
                <a:cs typeface="Trebuchet MS"/>
                <a:sym typeface="Trebuchet MS"/>
              </a:rPr>
              <a:t>e muito mais.</a:t>
            </a:r>
            <a:endParaRPr sz="1800">
              <a:latin typeface="Trebuchet MS"/>
              <a:ea typeface="Trebuchet MS"/>
              <a:cs typeface="Trebuchet MS"/>
              <a:sym typeface="Trebuchet MS"/>
            </a:endParaRPr>
          </a:p>
        </p:txBody>
      </p:sp>
      <p:sp>
        <p:nvSpPr>
          <p:cNvPr id="390" name="Google Shape;390;p21"/>
          <p:cNvSpPr txBox="1">
            <a:spLocks noGrp="1"/>
          </p:cNvSpPr>
          <p:nvPr>
            <p:ph type="title"/>
          </p:nvPr>
        </p:nvSpPr>
        <p:spPr>
          <a:xfrm>
            <a:off x="1467197" y="668239"/>
            <a:ext cx="6172200" cy="642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300"/>
              <a:buFont typeface="Times New Roman"/>
              <a:buNone/>
            </a:pPr>
            <a:r>
              <a:rPr lang="en-US" sz="3000" b="1">
                <a:latin typeface="Trebuchet MS"/>
                <a:ea typeface="Trebuchet MS"/>
                <a:cs typeface="Trebuchet MS"/>
                <a:sym typeface="Trebuchet MS"/>
              </a:rPr>
              <a:t>Alunos Desabrigados</a:t>
            </a:r>
            <a:endParaRPr sz="3000">
              <a:latin typeface="Trebuchet MS"/>
              <a:ea typeface="Trebuchet MS"/>
              <a:cs typeface="Trebuchet MS"/>
              <a:sym typeface="Trebuchet MS"/>
            </a:endParaRPr>
          </a:p>
        </p:txBody>
      </p:sp>
      <p:sp>
        <p:nvSpPr>
          <p:cNvPr id="391" name="Google Shape;391;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23</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1496e4de024_0_131"/>
          <p:cNvSpPr txBox="1">
            <a:spLocks noGrp="1"/>
          </p:cNvSpPr>
          <p:nvPr>
            <p:ph type="title"/>
          </p:nvPr>
        </p:nvSpPr>
        <p:spPr>
          <a:xfrm>
            <a:off x="650470" y="876750"/>
            <a:ext cx="8229600" cy="542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71992"/>
              <a:buFont typeface="Times New Roman"/>
              <a:buNone/>
            </a:pPr>
            <a:br>
              <a:rPr lang="en-US">
                <a:latin typeface="Times New Roman"/>
                <a:ea typeface="Times New Roman"/>
                <a:cs typeface="Times New Roman"/>
                <a:sym typeface="Times New Roman"/>
              </a:rPr>
            </a:br>
            <a:r>
              <a:rPr lang="en-US" sz="3300" b="1">
                <a:latin typeface="Trebuchet MS"/>
                <a:ea typeface="Trebuchet MS"/>
                <a:cs typeface="Trebuchet MS"/>
                <a:sym typeface="Trebuchet MS"/>
              </a:rPr>
              <a:t>Alunos em Situação de Desabrigados</a:t>
            </a:r>
            <a:br>
              <a:rPr lang="en-US" sz="3300" b="1">
                <a:latin typeface="Trebuchet MS"/>
                <a:ea typeface="Trebuchet MS"/>
                <a:cs typeface="Trebuchet MS"/>
                <a:sym typeface="Trebuchet MS"/>
              </a:rPr>
            </a:br>
            <a:endParaRPr sz="3300" b="1">
              <a:latin typeface="Trebuchet MS"/>
              <a:ea typeface="Trebuchet MS"/>
              <a:cs typeface="Trebuchet MS"/>
              <a:sym typeface="Trebuchet MS"/>
            </a:endParaRPr>
          </a:p>
        </p:txBody>
      </p:sp>
      <p:sp>
        <p:nvSpPr>
          <p:cNvPr id="397" name="Google Shape;397;g1496e4de024_0_131"/>
          <p:cNvSpPr txBox="1"/>
          <p:nvPr/>
        </p:nvSpPr>
        <p:spPr>
          <a:xfrm>
            <a:off x="669900" y="1459650"/>
            <a:ext cx="7804200" cy="2532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Trebuchet MS"/>
                <a:ea typeface="Trebuchet MS"/>
                <a:cs typeface="Trebuchet MS"/>
                <a:sym typeface="Trebuchet MS"/>
              </a:rPr>
              <a:t>Informação para Contato do MVP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mes New Roman"/>
              <a:ea typeface="Times New Roman"/>
              <a:cs typeface="Times New Roman"/>
              <a:sym typeface="Times New Roman"/>
            </a:endParaRPr>
          </a:p>
          <a:p>
            <a:pPr marL="457200" marR="0" lvl="0" indent="-355600" algn="l" rtl="0">
              <a:lnSpc>
                <a:spcPct val="100000"/>
              </a:lnSpc>
              <a:spcBef>
                <a:spcPts val="0"/>
              </a:spcBef>
              <a:spcAft>
                <a:spcPts val="0"/>
              </a:spcAft>
              <a:buClr>
                <a:schemeClr val="dk2"/>
              </a:buClr>
              <a:buSzPts val="2000"/>
              <a:buFont typeface="Trebuchet MS"/>
              <a:buChar char="●"/>
            </a:pPr>
            <a:r>
              <a:rPr lang="en-US" sz="2000" b="0" i="0" u="none" strike="noStrike" cap="none">
                <a:solidFill>
                  <a:schemeClr val="dk2"/>
                </a:solidFill>
                <a:latin typeface="Trebuchet MS"/>
                <a:ea typeface="Trebuchet MS"/>
                <a:cs typeface="Trebuchet MS"/>
                <a:sym typeface="Trebuchet MS"/>
              </a:rPr>
              <a:t>Entre em contato com o Programa McKinney-Vento de Educação para Alunos Desabrigados (MVP, sigla em inglês) caso tenha alguma pergunta ou para preencher um Questionário sobre a Moradia do Aluno</a:t>
            </a:r>
            <a:endParaRPr sz="1400" b="0" i="0" u="none" strike="noStrike" cap="none">
              <a:solidFill>
                <a:srgbClr val="000000"/>
              </a:solidFill>
              <a:latin typeface="Arial"/>
              <a:ea typeface="Arial"/>
              <a:cs typeface="Arial"/>
              <a:sym typeface="Arial"/>
            </a:endParaRPr>
          </a:p>
          <a:p>
            <a:pPr marL="742950" marR="0" lvl="1" indent="-285750" algn="l" rtl="0">
              <a:lnSpc>
                <a:spcPct val="115000"/>
              </a:lnSpc>
              <a:spcBef>
                <a:spcPts val="0"/>
              </a:spcBef>
              <a:spcAft>
                <a:spcPts val="0"/>
              </a:spcAft>
              <a:buClr>
                <a:schemeClr val="dk2"/>
              </a:buClr>
              <a:buSzPts val="2000"/>
              <a:buFont typeface="Trebuchet MS"/>
              <a:buChar char="○"/>
            </a:pPr>
            <a:r>
              <a:rPr lang="en-US" sz="2000" b="0" i="0" u="none" strike="noStrike" cap="none">
                <a:solidFill>
                  <a:schemeClr val="dk2"/>
                </a:solidFill>
                <a:latin typeface="Trebuchet MS"/>
                <a:ea typeface="Trebuchet MS"/>
                <a:cs typeface="Trebuchet MS"/>
                <a:sym typeface="Trebuchet MS"/>
              </a:rPr>
              <a:t>(561) 350-0778</a:t>
            </a:r>
            <a:endParaRPr sz="1400" b="0" i="0" u="none" strike="noStrike" cap="none">
              <a:solidFill>
                <a:srgbClr val="000000"/>
              </a:solidFill>
              <a:latin typeface="Arial"/>
              <a:ea typeface="Arial"/>
              <a:cs typeface="Arial"/>
              <a:sym typeface="Arial"/>
            </a:endParaRPr>
          </a:p>
          <a:p>
            <a:pPr marL="742950" marR="0" lvl="1" indent="-285750" algn="l" rtl="0">
              <a:lnSpc>
                <a:spcPct val="115000"/>
              </a:lnSpc>
              <a:spcBef>
                <a:spcPts val="0"/>
              </a:spcBef>
              <a:spcAft>
                <a:spcPts val="0"/>
              </a:spcAft>
              <a:buClr>
                <a:schemeClr val="dk1"/>
              </a:buClr>
              <a:buSzPts val="2000"/>
              <a:buFont typeface="Trebuchet MS"/>
              <a:buChar char="○"/>
            </a:pPr>
            <a:r>
              <a:rPr lang="en-US" sz="2000" b="0" i="0" u="sng" strike="noStrike" cap="none">
                <a:solidFill>
                  <a:srgbClr val="0B5394"/>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MVPhomeless@palmbeachschools.org</a:t>
            </a:r>
            <a:r>
              <a:rPr lang="en-US" sz="2000" b="0" i="0" u="none" strike="noStrike" cap="none">
                <a:solidFill>
                  <a:srgbClr val="0B5394"/>
                </a:solidFill>
                <a:latin typeface="Trebuchet MS"/>
                <a:ea typeface="Trebuchet MS"/>
                <a:cs typeface="Trebuchet MS"/>
                <a:sym typeface="Trebuchet MS"/>
              </a:rPr>
              <a:t> </a:t>
            </a:r>
            <a:endParaRPr sz="1400" b="0" i="0" u="none" strike="noStrike" cap="none">
              <a:solidFill>
                <a:srgbClr val="000000"/>
              </a:solidFill>
              <a:latin typeface="Arial"/>
              <a:ea typeface="Arial"/>
              <a:cs typeface="Arial"/>
              <a:sym typeface="Arial"/>
            </a:endParaRPr>
          </a:p>
        </p:txBody>
      </p:sp>
      <p:sp>
        <p:nvSpPr>
          <p:cNvPr id="398" name="Google Shape;398;g1496e4de024_0_131"/>
          <p:cNvSpPr txBox="1"/>
          <p:nvPr/>
        </p:nvSpPr>
        <p:spPr>
          <a:xfrm>
            <a:off x="1071250" y="4266750"/>
            <a:ext cx="7158300" cy="1905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0000"/>
              </a:buClr>
              <a:buSzPts val="600"/>
              <a:buFont typeface="Arial"/>
              <a:buNone/>
            </a:pPr>
            <a:r>
              <a:rPr lang="en-US" sz="600" b="0" i="0" u="none" strike="noStrike" cap="none">
                <a:solidFill>
                  <a:srgbClr val="222222"/>
                </a:solidFill>
                <a:latin typeface="Times New Roman"/>
                <a:ea typeface="Times New Roman"/>
                <a:cs typeface="Times New Roman"/>
                <a:sym typeface="Times New Roman"/>
              </a:rPr>
              <a:t>                    The Department of Multicultural Education Portuguese Translation Team certifies that this is a true and faithful translation of the original document. (561) 434-8620 August 2022–SY22-1265</a:t>
            </a:r>
            <a:endParaRPr sz="1100" b="0" i="0" u="none" strike="noStrike" cap="none">
              <a:solidFill>
                <a:srgbClr val="000000"/>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399" name="Google Shape;399;g1496e4de024_0_13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24</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3"/>
          <p:cNvSpPr txBox="1">
            <a:spLocks noGrp="1"/>
          </p:cNvSpPr>
          <p:nvPr>
            <p:ph type="body" idx="1"/>
          </p:nvPr>
        </p:nvSpPr>
        <p:spPr>
          <a:xfrm>
            <a:off x="497175" y="1168400"/>
            <a:ext cx="8574300" cy="3084600"/>
          </a:xfrm>
          <a:prstGeom prst="rect">
            <a:avLst/>
          </a:prstGeom>
          <a:noFill/>
          <a:ln>
            <a:noFill/>
          </a:ln>
        </p:spPr>
        <p:txBody>
          <a:bodyPr spcFirstLastPara="1" wrap="square" lIns="91425" tIns="45700" rIns="91425" bIns="45700" anchor="t" anchorCtr="0">
            <a:normAutofit fontScale="32500" lnSpcReduction="20000"/>
          </a:bodyPr>
          <a:lstStyle/>
          <a:p>
            <a:pPr marL="457200" lvl="0" indent="-352742" algn="l" rtl="0">
              <a:lnSpc>
                <a:spcPct val="115000"/>
              </a:lnSpc>
              <a:spcBef>
                <a:spcPts val="0"/>
              </a:spcBef>
              <a:spcAft>
                <a:spcPts val="0"/>
              </a:spcAft>
              <a:buSzPct val="120307"/>
              <a:buFont typeface="Trebuchet MS"/>
              <a:buChar char="●"/>
            </a:pPr>
            <a:r>
              <a:rPr lang="en-US" sz="5000" dirty="0" err="1">
                <a:latin typeface="Trebuchet MS"/>
                <a:ea typeface="Trebuchet MS"/>
                <a:cs typeface="Trebuchet MS"/>
                <a:sym typeface="Trebuchet MS"/>
              </a:rPr>
              <a:t>O</a:t>
            </a:r>
            <a:r>
              <a:rPr lang="en-US" sz="6150" dirty="0" err="1">
                <a:latin typeface="Trebuchet MS"/>
                <a:ea typeface="Trebuchet MS"/>
                <a:cs typeface="Trebuchet MS"/>
                <a:sym typeface="Trebuchet MS"/>
              </a:rPr>
              <a:t>portunidade</a:t>
            </a:r>
            <a:r>
              <a:rPr lang="en-US" sz="6150" dirty="0">
                <a:latin typeface="Trebuchet MS"/>
                <a:ea typeface="Trebuchet MS"/>
                <a:cs typeface="Trebuchet MS"/>
                <a:sym typeface="Trebuchet MS"/>
              </a:rPr>
              <a:t> para </a:t>
            </a:r>
            <a:r>
              <a:rPr lang="en-US" sz="6150" dirty="0" err="1">
                <a:latin typeface="Trebuchet MS"/>
                <a:ea typeface="Trebuchet MS"/>
                <a:cs typeface="Trebuchet MS"/>
                <a:sym typeface="Trebuchet MS"/>
              </a:rPr>
              <a:t>os</a:t>
            </a:r>
            <a:r>
              <a:rPr lang="en-US" sz="6150" dirty="0">
                <a:latin typeface="Trebuchet MS"/>
                <a:ea typeface="Trebuchet MS"/>
                <a:cs typeface="Trebuchet MS"/>
                <a:sym typeface="Trebuchet MS"/>
              </a:rPr>
              <a:t> </a:t>
            </a:r>
            <a:r>
              <a:rPr lang="en-US" sz="6150" dirty="0" err="1">
                <a:latin typeface="Trebuchet MS"/>
                <a:ea typeface="Trebuchet MS"/>
                <a:cs typeface="Trebuchet MS"/>
                <a:sym typeface="Trebuchet MS"/>
              </a:rPr>
              <a:t>pais</a:t>
            </a:r>
            <a:r>
              <a:rPr lang="en-US" sz="6150" dirty="0">
                <a:latin typeface="Trebuchet MS"/>
                <a:ea typeface="Trebuchet MS"/>
                <a:cs typeface="Trebuchet MS"/>
                <a:sym typeface="Trebuchet MS"/>
              </a:rPr>
              <a:t> </a:t>
            </a:r>
            <a:r>
              <a:rPr lang="en-US" sz="6150" dirty="0" err="1">
                <a:latin typeface="Trebuchet MS"/>
                <a:ea typeface="Trebuchet MS"/>
                <a:cs typeface="Trebuchet MS"/>
                <a:sym typeface="Trebuchet MS"/>
              </a:rPr>
              <a:t>fazerem</a:t>
            </a:r>
            <a:r>
              <a:rPr lang="en-US" sz="6150" dirty="0">
                <a:latin typeface="Trebuchet MS"/>
                <a:ea typeface="Trebuchet MS"/>
                <a:cs typeface="Trebuchet MS"/>
                <a:sym typeface="Trebuchet MS"/>
              </a:rPr>
              <a:t> </a:t>
            </a:r>
            <a:r>
              <a:rPr lang="en-US" sz="6150" dirty="0" err="1">
                <a:latin typeface="Trebuchet MS"/>
                <a:ea typeface="Trebuchet MS"/>
                <a:cs typeface="Trebuchet MS"/>
                <a:sym typeface="Trebuchet MS"/>
              </a:rPr>
              <a:t>perguntas</a:t>
            </a:r>
            <a:r>
              <a:rPr lang="en-US" sz="6150" dirty="0">
                <a:latin typeface="Trebuchet MS"/>
                <a:ea typeface="Trebuchet MS"/>
                <a:cs typeface="Trebuchet MS"/>
                <a:sym typeface="Trebuchet MS"/>
              </a:rPr>
              <a:t>, </a:t>
            </a:r>
            <a:r>
              <a:rPr lang="en-US" sz="6150" dirty="0" err="1">
                <a:latin typeface="Trebuchet MS"/>
                <a:ea typeface="Trebuchet MS"/>
                <a:cs typeface="Trebuchet MS"/>
                <a:sym typeface="Trebuchet MS"/>
              </a:rPr>
              <a:t>tecerem</a:t>
            </a:r>
            <a:r>
              <a:rPr lang="en-US" sz="6150" dirty="0">
                <a:latin typeface="Trebuchet MS"/>
                <a:ea typeface="Trebuchet MS"/>
                <a:cs typeface="Trebuchet MS"/>
                <a:sym typeface="Trebuchet MS"/>
              </a:rPr>
              <a:t> </a:t>
            </a:r>
            <a:r>
              <a:rPr lang="en-US" sz="6150" dirty="0" err="1">
                <a:latin typeface="Trebuchet MS"/>
                <a:ea typeface="Trebuchet MS"/>
                <a:cs typeface="Trebuchet MS"/>
                <a:sym typeface="Trebuchet MS"/>
              </a:rPr>
              <a:t>comentários</a:t>
            </a:r>
            <a:r>
              <a:rPr lang="en-US" sz="6150" dirty="0">
                <a:latin typeface="Trebuchet MS"/>
                <a:ea typeface="Trebuchet MS"/>
                <a:cs typeface="Trebuchet MS"/>
                <a:sym typeface="Trebuchet MS"/>
              </a:rPr>
              <a:t> e </a:t>
            </a:r>
            <a:r>
              <a:rPr lang="en-US" sz="6150" dirty="0" err="1">
                <a:latin typeface="Trebuchet MS"/>
                <a:ea typeface="Trebuchet MS"/>
                <a:cs typeface="Trebuchet MS"/>
                <a:sym typeface="Trebuchet MS"/>
              </a:rPr>
              <a:t>darem</a:t>
            </a:r>
            <a:r>
              <a:rPr lang="en-US" sz="6150" dirty="0">
                <a:latin typeface="Trebuchet MS"/>
                <a:ea typeface="Trebuchet MS"/>
                <a:cs typeface="Trebuchet MS"/>
                <a:sym typeface="Trebuchet MS"/>
              </a:rPr>
              <a:t> </a:t>
            </a:r>
            <a:r>
              <a:rPr lang="en-US" sz="6150" dirty="0" err="1">
                <a:latin typeface="Trebuchet MS"/>
                <a:ea typeface="Trebuchet MS"/>
                <a:cs typeface="Trebuchet MS"/>
                <a:sym typeface="Trebuchet MS"/>
              </a:rPr>
              <a:t>opiniões</a:t>
            </a:r>
            <a:endParaRPr lang="en-US" sz="6150" dirty="0">
              <a:latin typeface="Trebuchet MS"/>
              <a:ea typeface="Trebuchet MS"/>
              <a:cs typeface="Trebuchet MS"/>
              <a:sym typeface="Trebuchet MS"/>
            </a:endParaRPr>
          </a:p>
          <a:p>
            <a:pPr marL="104458" lvl="0" algn="l" rtl="0">
              <a:lnSpc>
                <a:spcPct val="115000"/>
              </a:lnSpc>
              <a:spcBef>
                <a:spcPts val="0"/>
              </a:spcBef>
              <a:spcAft>
                <a:spcPts val="0"/>
              </a:spcAft>
              <a:buSzPct val="120307"/>
            </a:pPr>
            <a:endParaRPr sz="6150" dirty="0">
              <a:latin typeface="Trebuchet MS"/>
              <a:ea typeface="Trebuchet MS"/>
              <a:cs typeface="Trebuchet MS"/>
              <a:sym typeface="Trebuchet MS"/>
            </a:endParaRPr>
          </a:p>
          <a:p>
            <a:pPr marL="457200" lvl="0" indent="-355520" algn="l" rtl="0">
              <a:lnSpc>
                <a:spcPct val="115000"/>
              </a:lnSpc>
              <a:spcBef>
                <a:spcPts val="0"/>
              </a:spcBef>
              <a:spcAft>
                <a:spcPts val="0"/>
              </a:spcAft>
              <a:buSzPct val="100000"/>
              <a:buFont typeface="Trebuchet MS"/>
              <a:buChar char="●"/>
            </a:pPr>
            <a:r>
              <a:rPr lang="en-US" sz="6150" dirty="0" err="1">
                <a:latin typeface="Trebuchet MS"/>
                <a:ea typeface="Trebuchet MS"/>
                <a:cs typeface="Trebuchet MS"/>
                <a:sym typeface="Trebuchet MS"/>
              </a:rPr>
              <a:t>Preencher</a:t>
            </a:r>
            <a:r>
              <a:rPr lang="en-US" sz="6150" dirty="0">
                <a:latin typeface="Trebuchet MS"/>
                <a:ea typeface="Trebuchet MS"/>
                <a:cs typeface="Trebuchet MS"/>
                <a:sym typeface="Trebuchet MS"/>
              </a:rPr>
              <a:t> </a:t>
            </a:r>
            <a:r>
              <a:rPr lang="en-US" sz="6150" dirty="0" err="1">
                <a:latin typeface="Trebuchet MS"/>
                <a:ea typeface="Trebuchet MS"/>
                <a:cs typeface="Trebuchet MS"/>
                <a:sym typeface="Trebuchet MS"/>
              </a:rPr>
              <a:t>avaliação</a:t>
            </a:r>
            <a:endParaRPr sz="6150" dirty="0">
              <a:latin typeface="Trebuchet MS"/>
              <a:ea typeface="Trebuchet MS"/>
              <a:cs typeface="Trebuchet MS"/>
              <a:sym typeface="Trebuchet MS"/>
            </a:endParaRPr>
          </a:p>
          <a:p>
            <a:pPr marL="0" lvl="0" indent="0" algn="ctr" rtl="0">
              <a:lnSpc>
                <a:spcPct val="115000"/>
              </a:lnSpc>
              <a:spcBef>
                <a:spcPts val="520"/>
              </a:spcBef>
              <a:spcAft>
                <a:spcPts val="0"/>
              </a:spcAft>
              <a:buClr>
                <a:schemeClr val="dk1"/>
              </a:buClr>
              <a:buSzPct val="100000"/>
              <a:buNone/>
            </a:pPr>
            <a:endParaRPr sz="2600" dirty="0">
              <a:latin typeface="Times New Roman"/>
              <a:ea typeface="Times New Roman"/>
              <a:cs typeface="Times New Roman"/>
              <a:sym typeface="Times New Roman"/>
            </a:endParaRPr>
          </a:p>
          <a:p>
            <a:pPr marL="0" lvl="0" indent="0" algn="ctr" rtl="0">
              <a:lnSpc>
                <a:spcPct val="115000"/>
              </a:lnSpc>
              <a:spcBef>
                <a:spcPts val="520"/>
              </a:spcBef>
              <a:spcAft>
                <a:spcPts val="0"/>
              </a:spcAft>
              <a:buClr>
                <a:schemeClr val="dk1"/>
              </a:buClr>
              <a:buSzPct val="100000"/>
              <a:buNone/>
            </a:pPr>
            <a:endParaRPr sz="2600" dirty="0">
              <a:latin typeface="Times New Roman"/>
              <a:ea typeface="Times New Roman"/>
              <a:cs typeface="Times New Roman"/>
              <a:sym typeface="Times New Roman"/>
            </a:endParaRPr>
          </a:p>
          <a:p>
            <a:pPr marL="0" lvl="0" indent="0" algn="l" rtl="0">
              <a:lnSpc>
                <a:spcPct val="115000"/>
              </a:lnSpc>
              <a:spcBef>
                <a:spcPts val="520"/>
              </a:spcBef>
              <a:spcAft>
                <a:spcPts val="0"/>
              </a:spcAft>
              <a:buClr>
                <a:schemeClr val="dk1"/>
              </a:buClr>
              <a:buSzPct val="42276"/>
              <a:buNone/>
            </a:pPr>
            <a:r>
              <a:rPr lang="en-US" sz="6150" dirty="0" err="1">
                <a:latin typeface="Trebuchet MS"/>
                <a:ea typeface="Trebuchet MS"/>
                <a:cs typeface="Trebuchet MS"/>
                <a:sym typeface="Trebuchet MS"/>
              </a:rPr>
              <a:t>Agradecemos</a:t>
            </a:r>
            <a:r>
              <a:rPr lang="en-US" sz="6150" dirty="0">
                <a:latin typeface="Trebuchet MS"/>
                <a:ea typeface="Trebuchet MS"/>
                <a:cs typeface="Trebuchet MS"/>
                <a:sym typeface="Trebuchet MS"/>
              </a:rPr>
              <a:t> pela </a:t>
            </a:r>
            <a:r>
              <a:rPr lang="en-US" sz="6150" dirty="0" err="1">
                <a:latin typeface="Trebuchet MS"/>
                <a:ea typeface="Trebuchet MS"/>
                <a:cs typeface="Trebuchet MS"/>
                <a:sym typeface="Trebuchet MS"/>
              </a:rPr>
              <a:t>sua</a:t>
            </a:r>
            <a:r>
              <a:rPr lang="en-US" sz="6150" dirty="0">
                <a:latin typeface="Trebuchet MS"/>
                <a:ea typeface="Trebuchet MS"/>
                <a:cs typeface="Trebuchet MS"/>
                <a:sym typeface="Trebuchet MS"/>
              </a:rPr>
              <a:t> </a:t>
            </a:r>
            <a:r>
              <a:rPr lang="en-US" sz="6150" dirty="0" err="1">
                <a:latin typeface="Trebuchet MS"/>
                <a:ea typeface="Trebuchet MS"/>
                <a:cs typeface="Trebuchet MS"/>
                <a:sym typeface="Trebuchet MS"/>
              </a:rPr>
              <a:t>presença</a:t>
            </a:r>
            <a:r>
              <a:rPr lang="en-US" sz="6150" dirty="0">
                <a:latin typeface="Trebuchet MS"/>
                <a:ea typeface="Trebuchet MS"/>
                <a:cs typeface="Trebuchet MS"/>
                <a:sym typeface="Trebuchet MS"/>
              </a:rPr>
              <a:t>, </a:t>
            </a:r>
            <a:r>
              <a:rPr lang="en-US" sz="6150" dirty="0" err="1">
                <a:latin typeface="Trebuchet MS"/>
                <a:ea typeface="Trebuchet MS"/>
                <a:cs typeface="Trebuchet MS"/>
                <a:sym typeface="Trebuchet MS"/>
              </a:rPr>
              <a:t>participação</a:t>
            </a:r>
            <a:r>
              <a:rPr lang="en-US" sz="6150" dirty="0">
                <a:latin typeface="Trebuchet MS"/>
                <a:ea typeface="Trebuchet MS"/>
                <a:cs typeface="Trebuchet MS"/>
                <a:sym typeface="Trebuchet MS"/>
              </a:rPr>
              <a:t> e </a:t>
            </a:r>
            <a:r>
              <a:rPr lang="en-US" sz="6150" dirty="0" err="1">
                <a:latin typeface="Trebuchet MS"/>
                <a:ea typeface="Trebuchet MS"/>
                <a:cs typeface="Trebuchet MS"/>
                <a:sym typeface="Trebuchet MS"/>
              </a:rPr>
              <a:t>comentários</a:t>
            </a:r>
            <a:r>
              <a:rPr lang="en-US" sz="6150" dirty="0">
                <a:latin typeface="Trebuchet MS"/>
                <a:ea typeface="Trebuchet MS"/>
                <a:cs typeface="Trebuchet MS"/>
                <a:sym typeface="Trebuchet MS"/>
              </a:rPr>
              <a:t>. </a:t>
            </a:r>
            <a:endParaRPr sz="6150" dirty="0">
              <a:latin typeface="Trebuchet MS"/>
              <a:ea typeface="Trebuchet MS"/>
              <a:cs typeface="Trebuchet MS"/>
              <a:sym typeface="Trebuchet MS"/>
            </a:endParaRPr>
          </a:p>
          <a:p>
            <a:pPr marL="0" lvl="0" indent="0" algn="l" rtl="0">
              <a:lnSpc>
                <a:spcPct val="115000"/>
              </a:lnSpc>
              <a:spcBef>
                <a:spcPts val="520"/>
              </a:spcBef>
              <a:spcAft>
                <a:spcPts val="0"/>
              </a:spcAft>
              <a:buClr>
                <a:schemeClr val="dk1"/>
              </a:buClr>
              <a:buSzPct val="42276"/>
              <a:buNone/>
            </a:pPr>
            <a:endParaRPr sz="6150" dirty="0">
              <a:latin typeface="Trebuchet MS"/>
              <a:ea typeface="Trebuchet MS"/>
              <a:cs typeface="Trebuchet MS"/>
              <a:sym typeface="Trebuchet MS"/>
            </a:endParaRPr>
          </a:p>
          <a:p>
            <a:pPr marL="0" lvl="0" indent="0" algn="l" rtl="0">
              <a:lnSpc>
                <a:spcPct val="115000"/>
              </a:lnSpc>
              <a:spcBef>
                <a:spcPts val="520"/>
              </a:spcBef>
              <a:spcAft>
                <a:spcPts val="0"/>
              </a:spcAft>
              <a:buClr>
                <a:schemeClr val="dk1"/>
              </a:buClr>
              <a:buSzPct val="42276"/>
              <a:buNone/>
            </a:pPr>
            <a:r>
              <a:rPr lang="en-US" sz="6150" b="1" dirty="0" err="1">
                <a:latin typeface="Trebuchet MS"/>
                <a:ea typeface="Trebuchet MS"/>
                <a:cs typeface="Trebuchet MS"/>
                <a:sym typeface="Trebuchet MS"/>
              </a:rPr>
              <a:t>Antecipamos</a:t>
            </a:r>
            <a:r>
              <a:rPr lang="en-US" sz="6150" b="1" dirty="0">
                <a:latin typeface="Trebuchet MS"/>
                <a:ea typeface="Trebuchet MS"/>
                <a:cs typeface="Trebuchet MS"/>
                <a:sym typeface="Trebuchet MS"/>
              </a:rPr>
              <a:t> um </a:t>
            </a:r>
            <a:r>
              <a:rPr lang="en-US" sz="6150" b="1" dirty="0" err="1">
                <a:latin typeface="Trebuchet MS"/>
                <a:ea typeface="Trebuchet MS"/>
                <a:cs typeface="Trebuchet MS"/>
                <a:sym typeface="Trebuchet MS"/>
              </a:rPr>
              <a:t>ano</a:t>
            </a:r>
            <a:r>
              <a:rPr lang="en-US" sz="6150" b="1" dirty="0">
                <a:latin typeface="Trebuchet MS"/>
                <a:ea typeface="Trebuchet MS"/>
                <a:cs typeface="Trebuchet MS"/>
                <a:sym typeface="Trebuchet MS"/>
              </a:rPr>
              <a:t> </a:t>
            </a:r>
            <a:r>
              <a:rPr lang="en-US" sz="6150" b="1" dirty="0" err="1">
                <a:latin typeface="Trebuchet MS"/>
                <a:ea typeface="Trebuchet MS"/>
                <a:cs typeface="Trebuchet MS"/>
                <a:sym typeface="Trebuchet MS"/>
              </a:rPr>
              <a:t>letivo</a:t>
            </a:r>
            <a:r>
              <a:rPr lang="en-US" sz="6150" b="1" dirty="0">
                <a:latin typeface="Trebuchet MS"/>
                <a:ea typeface="Trebuchet MS"/>
                <a:cs typeface="Trebuchet MS"/>
                <a:sym typeface="Trebuchet MS"/>
              </a:rPr>
              <a:t> de </a:t>
            </a:r>
            <a:r>
              <a:rPr lang="en-US" sz="6150" b="1" dirty="0" err="1">
                <a:latin typeface="Trebuchet MS"/>
                <a:ea typeface="Trebuchet MS"/>
                <a:cs typeface="Trebuchet MS"/>
                <a:sym typeface="Trebuchet MS"/>
              </a:rPr>
              <a:t>sucesso</a:t>
            </a:r>
            <a:r>
              <a:rPr lang="en-US" sz="6150" b="1" dirty="0">
                <a:latin typeface="Trebuchet MS"/>
                <a:ea typeface="Trebuchet MS"/>
                <a:cs typeface="Trebuchet MS"/>
                <a:sym typeface="Trebuchet MS"/>
              </a:rPr>
              <a:t>!</a:t>
            </a:r>
            <a:endParaRPr sz="6150" b="1" dirty="0">
              <a:latin typeface="Trebuchet MS"/>
              <a:ea typeface="Trebuchet MS"/>
              <a:cs typeface="Trebuchet MS"/>
              <a:sym typeface="Trebuchet MS"/>
            </a:endParaRPr>
          </a:p>
        </p:txBody>
      </p:sp>
      <p:sp>
        <p:nvSpPr>
          <p:cNvPr id="406" name="Google Shape;406;p23"/>
          <p:cNvSpPr txBox="1">
            <a:spLocks noGrp="1"/>
          </p:cNvSpPr>
          <p:nvPr>
            <p:ph type="title"/>
          </p:nvPr>
        </p:nvSpPr>
        <p:spPr>
          <a:xfrm>
            <a:off x="457200" y="283412"/>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Times New Roman"/>
              <a:buNone/>
            </a:pPr>
            <a:r>
              <a:rPr lang="en-US" sz="3000" b="1">
                <a:latin typeface="Trebuchet MS"/>
                <a:ea typeface="Trebuchet MS"/>
                <a:cs typeface="Trebuchet MS"/>
                <a:sym typeface="Trebuchet MS"/>
              </a:rPr>
              <a:t>Conclusão</a:t>
            </a:r>
            <a:endParaRPr sz="3000" b="1">
              <a:latin typeface="Trebuchet MS"/>
              <a:ea typeface="Trebuchet MS"/>
              <a:cs typeface="Trebuchet MS"/>
              <a:sym typeface="Trebuchet MS"/>
            </a:endParaRPr>
          </a:p>
        </p:txBody>
      </p:sp>
      <p:sp>
        <p:nvSpPr>
          <p:cNvPr id="408" name="Google Shape;408;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25</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
          <p:cNvSpPr txBox="1">
            <a:spLocks noGrp="1"/>
          </p:cNvSpPr>
          <p:nvPr>
            <p:ph type="body" idx="1"/>
          </p:nvPr>
        </p:nvSpPr>
        <p:spPr>
          <a:xfrm>
            <a:off x="2810934" y="1214438"/>
            <a:ext cx="5723400" cy="7050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rgbClr val="000000"/>
              </a:buClr>
              <a:buSzPts val="2400"/>
              <a:buNone/>
            </a:pPr>
            <a:r>
              <a:rPr lang="en-US" sz="2200">
                <a:latin typeface="Trebuchet MS"/>
                <a:ea typeface="Trebuchet MS"/>
                <a:cs typeface="Trebuchet MS"/>
                <a:sym typeface="Trebuchet MS"/>
              </a:rPr>
              <a:t>O </a:t>
            </a:r>
            <a:r>
              <a:rPr lang="en-US" sz="2200" i="1">
                <a:latin typeface="Trebuchet MS"/>
                <a:ea typeface="Trebuchet MS"/>
                <a:cs typeface="Trebuchet MS"/>
                <a:sym typeface="Trebuchet MS"/>
              </a:rPr>
              <a:t>Title</a:t>
            </a:r>
            <a:r>
              <a:rPr lang="en-US" sz="2200">
                <a:latin typeface="Trebuchet MS"/>
                <a:ea typeface="Trebuchet MS"/>
                <a:cs typeface="Trebuchet MS"/>
                <a:sym typeface="Trebuchet MS"/>
              </a:rPr>
              <a:t> I faz parte de uma lei federal que provê verbas para escolas selecionadas:</a:t>
            </a:r>
            <a:endParaRPr sz="2200">
              <a:latin typeface="Trebuchet MS"/>
              <a:ea typeface="Trebuchet MS"/>
              <a:cs typeface="Trebuchet MS"/>
              <a:sym typeface="Trebuchet MS"/>
            </a:endParaRPr>
          </a:p>
        </p:txBody>
      </p:sp>
      <p:sp>
        <p:nvSpPr>
          <p:cNvPr id="202" name="Google Shape;202;p3"/>
          <p:cNvSpPr txBox="1">
            <a:spLocks noGrp="1"/>
          </p:cNvSpPr>
          <p:nvPr>
            <p:ph type="body" idx="2"/>
          </p:nvPr>
        </p:nvSpPr>
        <p:spPr>
          <a:xfrm>
            <a:off x="3115725" y="2199450"/>
            <a:ext cx="5376300" cy="1992600"/>
          </a:xfrm>
          <a:prstGeom prst="rect">
            <a:avLst/>
          </a:prstGeom>
          <a:noFill/>
          <a:ln>
            <a:noFill/>
          </a:ln>
        </p:spPr>
        <p:txBody>
          <a:bodyPr spcFirstLastPara="1" wrap="square" lIns="91425" tIns="45700" rIns="91425" bIns="45700" anchor="t" anchorCtr="0">
            <a:noAutofit/>
          </a:bodyPr>
          <a:lstStyle/>
          <a:p>
            <a:pPr marL="342900" lvl="0" indent="-330200" algn="l" rtl="0">
              <a:lnSpc>
                <a:spcPct val="115000"/>
              </a:lnSpc>
              <a:spcBef>
                <a:spcPts val="0"/>
              </a:spcBef>
              <a:spcAft>
                <a:spcPts val="0"/>
              </a:spcAft>
              <a:buClr>
                <a:schemeClr val="dk2"/>
              </a:buClr>
              <a:buSzPts val="2000"/>
              <a:buFont typeface="Trebuchet MS"/>
              <a:buChar char="●"/>
            </a:pPr>
            <a:r>
              <a:rPr lang="en-US" sz="2000">
                <a:latin typeface="Trebuchet MS"/>
                <a:ea typeface="Trebuchet MS"/>
                <a:cs typeface="Trebuchet MS"/>
                <a:sym typeface="Trebuchet MS"/>
              </a:rPr>
              <a:t>ajuda aos alunos nas suas necessidades educacionais e a alcançar suas metas,</a:t>
            </a:r>
            <a:endParaRPr sz="2000">
              <a:latin typeface="Trebuchet MS"/>
              <a:ea typeface="Trebuchet MS"/>
              <a:cs typeface="Trebuchet MS"/>
              <a:sym typeface="Trebuchet MS"/>
            </a:endParaRPr>
          </a:p>
          <a:p>
            <a:pPr marL="342900" lvl="0" indent="-330200" algn="l" rtl="0">
              <a:lnSpc>
                <a:spcPct val="115000"/>
              </a:lnSpc>
              <a:spcBef>
                <a:spcPts val="440"/>
              </a:spcBef>
              <a:spcAft>
                <a:spcPts val="0"/>
              </a:spcAft>
              <a:buClr>
                <a:schemeClr val="dk2"/>
              </a:buClr>
              <a:buSzPts val="2000"/>
              <a:buFont typeface="Trebuchet MS"/>
              <a:buChar char="●"/>
            </a:pPr>
            <a:r>
              <a:rPr lang="en-US" sz="2000">
                <a:latin typeface="Trebuchet MS"/>
                <a:ea typeface="Trebuchet MS"/>
                <a:cs typeface="Trebuchet MS"/>
                <a:sym typeface="Trebuchet MS"/>
              </a:rPr>
              <a:t>oferece desenvolvimento profissional aos funcionários e</a:t>
            </a:r>
            <a:endParaRPr sz="2000">
              <a:latin typeface="Trebuchet MS"/>
              <a:ea typeface="Trebuchet MS"/>
              <a:cs typeface="Trebuchet MS"/>
              <a:sym typeface="Trebuchet MS"/>
            </a:endParaRPr>
          </a:p>
          <a:p>
            <a:pPr marL="342900" lvl="0" indent="-330200" algn="l" rtl="0">
              <a:lnSpc>
                <a:spcPct val="115000"/>
              </a:lnSpc>
              <a:spcBef>
                <a:spcPts val="440"/>
              </a:spcBef>
              <a:spcAft>
                <a:spcPts val="0"/>
              </a:spcAft>
              <a:buClr>
                <a:schemeClr val="dk2"/>
              </a:buClr>
              <a:buSzPts val="2000"/>
              <a:buFont typeface="Trebuchet MS"/>
              <a:buChar char="●"/>
            </a:pPr>
            <a:r>
              <a:rPr lang="en-US" sz="2000">
                <a:latin typeface="Trebuchet MS"/>
                <a:ea typeface="Trebuchet MS"/>
                <a:cs typeface="Trebuchet MS"/>
                <a:sym typeface="Trebuchet MS"/>
              </a:rPr>
              <a:t>apoia a parceria entre a escola e os pais. </a:t>
            </a:r>
            <a:endParaRPr sz="2000">
              <a:latin typeface="Trebuchet MS"/>
              <a:ea typeface="Trebuchet MS"/>
              <a:cs typeface="Trebuchet MS"/>
              <a:sym typeface="Trebuchet MS"/>
            </a:endParaRPr>
          </a:p>
          <a:p>
            <a:pPr marL="342900" lvl="0" indent="-165100" algn="l" rtl="0">
              <a:lnSpc>
                <a:spcPct val="115000"/>
              </a:lnSpc>
              <a:spcBef>
                <a:spcPts val="560"/>
              </a:spcBef>
              <a:spcAft>
                <a:spcPts val="0"/>
              </a:spcAft>
              <a:buClr>
                <a:schemeClr val="dk1"/>
              </a:buClr>
              <a:buSzPts val="2800"/>
              <a:buNone/>
            </a:pPr>
            <a:endParaRPr sz="2800"/>
          </a:p>
        </p:txBody>
      </p:sp>
      <p:sp>
        <p:nvSpPr>
          <p:cNvPr id="203" name="Google Shape;203;p3"/>
          <p:cNvSpPr txBox="1">
            <a:spLocks noGrp="1"/>
          </p:cNvSpPr>
          <p:nvPr>
            <p:ph type="title"/>
          </p:nvPr>
        </p:nvSpPr>
        <p:spPr>
          <a:xfrm>
            <a:off x="457200" y="349251"/>
            <a:ext cx="8229600" cy="7683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Times New Roman"/>
              <a:buNone/>
            </a:pPr>
            <a:r>
              <a:rPr lang="en-US" sz="3000" b="1">
                <a:latin typeface="Trebuchet MS"/>
                <a:ea typeface="Trebuchet MS"/>
                <a:cs typeface="Trebuchet MS"/>
                <a:sym typeface="Trebuchet MS"/>
              </a:rPr>
              <a:t>O Que é o </a:t>
            </a:r>
            <a:r>
              <a:rPr lang="en-US" sz="3000" b="1" i="1">
                <a:latin typeface="Trebuchet MS"/>
                <a:ea typeface="Trebuchet MS"/>
                <a:cs typeface="Trebuchet MS"/>
                <a:sym typeface="Trebuchet MS"/>
              </a:rPr>
              <a:t>Title</a:t>
            </a:r>
            <a:r>
              <a:rPr lang="en-US" sz="3000" b="1">
                <a:latin typeface="Trebuchet MS"/>
                <a:ea typeface="Trebuchet MS"/>
                <a:cs typeface="Trebuchet MS"/>
                <a:sym typeface="Trebuchet MS"/>
              </a:rPr>
              <a:t> I?</a:t>
            </a:r>
            <a:endParaRPr sz="3000">
              <a:latin typeface="Trebuchet MS"/>
              <a:ea typeface="Trebuchet MS"/>
              <a:cs typeface="Trebuchet MS"/>
              <a:sym typeface="Trebuchet MS"/>
            </a:endParaRPr>
          </a:p>
        </p:txBody>
      </p:sp>
      <p:pic>
        <p:nvPicPr>
          <p:cNvPr id="204" name="Google Shape;204;p3" descr="Elementary Graduates.png"/>
          <p:cNvPicPr preferRelativeResize="0"/>
          <p:nvPr/>
        </p:nvPicPr>
        <p:blipFill rotWithShape="1">
          <a:blip r:embed="rId3">
            <a:alphaModFix/>
          </a:blip>
          <a:srcRect/>
          <a:stretch/>
        </p:blipFill>
        <p:spPr>
          <a:xfrm>
            <a:off x="-1286" y="2406795"/>
            <a:ext cx="2743017" cy="2057263"/>
          </a:xfrm>
          <a:prstGeom prst="rect">
            <a:avLst/>
          </a:prstGeom>
          <a:noFill/>
          <a:ln>
            <a:noFill/>
          </a:ln>
        </p:spPr>
      </p:pic>
      <p:pic>
        <p:nvPicPr>
          <p:cNvPr id="205" name="Google Shape;205;p3" descr="MiddleSchool Latino.png"/>
          <p:cNvPicPr preferRelativeResize="0"/>
          <p:nvPr/>
        </p:nvPicPr>
        <p:blipFill rotWithShape="1">
          <a:blip r:embed="rId4">
            <a:alphaModFix/>
          </a:blip>
          <a:srcRect/>
          <a:stretch/>
        </p:blipFill>
        <p:spPr>
          <a:xfrm>
            <a:off x="-1286" y="863745"/>
            <a:ext cx="2743017" cy="2057263"/>
          </a:xfrm>
          <a:prstGeom prst="rect">
            <a:avLst/>
          </a:prstGeom>
          <a:noFill/>
          <a:ln>
            <a:noFill/>
          </a:ln>
        </p:spPr>
      </p:pic>
      <p:sp>
        <p:nvSpPr>
          <p:cNvPr id="206" name="Google Shape;206;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3</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2"/>
          <p:cNvSpPr txBox="1">
            <a:spLocks noGrp="1"/>
          </p:cNvSpPr>
          <p:nvPr>
            <p:ph type="body" idx="1"/>
          </p:nvPr>
        </p:nvSpPr>
        <p:spPr>
          <a:xfrm>
            <a:off x="2508688" y="1315175"/>
            <a:ext cx="6467912" cy="2859600"/>
          </a:xfrm>
          <a:prstGeom prst="rect">
            <a:avLst/>
          </a:prstGeom>
          <a:noFill/>
          <a:ln>
            <a:noFill/>
          </a:ln>
        </p:spPr>
        <p:txBody>
          <a:bodyPr spcFirstLastPara="1" wrap="square" lIns="91425" tIns="45700" rIns="91425" bIns="45700" anchor="t" anchorCtr="0">
            <a:normAutofit fontScale="92500" lnSpcReduction="10000"/>
          </a:bodyPr>
          <a:lstStyle/>
          <a:p>
            <a:pPr marL="342892" lvl="0" indent="-304793" algn="l" rtl="0">
              <a:lnSpc>
                <a:spcPct val="115000"/>
              </a:lnSpc>
              <a:spcBef>
                <a:spcPts val="0"/>
              </a:spcBef>
              <a:spcAft>
                <a:spcPts val="0"/>
              </a:spcAft>
              <a:buSzPct val="108108"/>
              <a:buFont typeface="Trebuchet MS"/>
              <a:buChar char="•"/>
            </a:pPr>
            <a:r>
              <a:rPr lang="en-US" sz="2200" b="1">
                <a:latin typeface="Trebuchet MS"/>
                <a:ea typeface="Trebuchet MS"/>
                <a:cs typeface="Trebuchet MS"/>
                <a:sym typeface="Trebuchet MS"/>
              </a:rPr>
              <a:t>Elegibilidade para o Ano Letivo de 2024-2025</a:t>
            </a:r>
            <a:endParaRPr/>
          </a:p>
          <a:p>
            <a:pPr marL="800080" lvl="1" indent="-304792" algn="l" rtl="0">
              <a:lnSpc>
                <a:spcPct val="115000"/>
              </a:lnSpc>
              <a:spcBef>
                <a:spcPts val="0"/>
              </a:spcBef>
              <a:spcAft>
                <a:spcPts val="0"/>
              </a:spcAft>
              <a:buSzPct val="113256"/>
              <a:buFont typeface="Trebuchet MS"/>
              <a:buChar char="•"/>
            </a:pPr>
            <a:r>
              <a:rPr lang="en-US" sz="2100">
                <a:latin typeface="Trebuchet MS"/>
                <a:ea typeface="Trebuchet MS"/>
                <a:cs typeface="Trebuchet MS"/>
                <a:sym typeface="Trebuchet MS"/>
              </a:rPr>
              <a:t>O Distrito Analisa os dados dos rendimentos (Almoço Gratuito e a Preço Reduzido (FRPL, sigla em inglês) Certificação Direta)</a:t>
            </a:r>
            <a:endParaRPr/>
          </a:p>
          <a:p>
            <a:pPr marL="742931" lvl="1" indent="-234944" algn="l" rtl="0">
              <a:lnSpc>
                <a:spcPct val="115000"/>
              </a:lnSpc>
              <a:spcBef>
                <a:spcPts val="560"/>
              </a:spcBef>
              <a:spcAft>
                <a:spcPts val="0"/>
              </a:spcAft>
              <a:buSzPct val="154440"/>
              <a:buFont typeface="Trebuchet MS"/>
              <a:buChar char="•"/>
            </a:pPr>
            <a:r>
              <a:rPr lang="en-US">
                <a:latin typeface="Trebuchet MS"/>
                <a:ea typeface="Trebuchet MS"/>
                <a:cs typeface="Trebuchet MS"/>
                <a:sym typeface="Trebuchet MS"/>
              </a:rPr>
              <a:t>O Distrito estabelece limites com base nas leis federais e estaduais:</a:t>
            </a:r>
            <a:endParaRPr/>
          </a:p>
          <a:p>
            <a:pPr marL="1142972" lvl="2" indent="-177796" algn="l" rtl="0">
              <a:lnSpc>
                <a:spcPct val="115000"/>
              </a:lnSpc>
              <a:spcBef>
                <a:spcPts val="560"/>
              </a:spcBef>
              <a:spcAft>
                <a:spcPts val="0"/>
              </a:spcAft>
              <a:buSzPct val="108108"/>
              <a:buFont typeface="Trebuchet MS"/>
              <a:buChar char="•"/>
            </a:pPr>
            <a:r>
              <a:rPr lang="en-US" sz="2000">
                <a:latin typeface="Trebuchet MS"/>
                <a:ea typeface="Trebuchet MS"/>
                <a:cs typeface="Trebuchet MS"/>
                <a:sym typeface="Trebuchet MS"/>
              </a:rPr>
              <a:t>70% para escolas primárias, intermediárias e conjugadas; </a:t>
            </a:r>
            <a:endParaRPr/>
          </a:p>
          <a:p>
            <a:pPr marL="1142972" lvl="2" indent="-177796" algn="l" rtl="0">
              <a:lnSpc>
                <a:spcPct val="115000"/>
              </a:lnSpc>
              <a:spcBef>
                <a:spcPts val="560"/>
              </a:spcBef>
              <a:spcAft>
                <a:spcPts val="0"/>
              </a:spcAft>
              <a:buSzPct val="108108"/>
              <a:buFont typeface="Trebuchet MS"/>
              <a:buChar char="•"/>
            </a:pPr>
            <a:r>
              <a:rPr lang="en-US" sz="2000">
                <a:latin typeface="Trebuchet MS"/>
                <a:ea typeface="Trebuchet MS"/>
                <a:cs typeface="Trebuchet MS"/>
                <a:sym typeface="Trebuchet MS"/>
              </a:rPr>
              <a:t>67% para escolas secundárias. </a:t>
            </a:r>
            <a:endParaRPr/>
          </a:p>
        </p:txBody>
      </p:sp>
      <p:sp>
        <p:nvSpPr>
          <p:cNvPr id="213" name="Google Shape;213;p22"/>
          <p:cNvSpPr txBox="1">
            <a:spLocks noGrp="1"/>
          </p:cNvSpPr>
          <p:nvPr>
            <p:ph type="title"/>
          </p:nvPr>
        </p:nvSpPr>
        <p:spPr>
          <a:xfrm>
            <a:off x="457200" y="449933"/>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sz="3000" b="1">
                <a:latin typeface="Trebuchet MS"/>
                <a:ea typeface="Trebuchet MS"/>
                <a:cs typeface="Trebuchet MS"/>
                <a:sym typeface="Trebuchet MS"/>
              </a:rPr>
              <a:t>Como uma escola se torna </a:t>
            </a:r>
            <a:r>
              <a:rPr lang="en-US" sz="3000" b="1" i="1">
                <a:latin typeface="Trebuchet MS"/>
                <a:ea typeface="Trebuchet MS"/>
                <a:cs typeface="Trebuchet MS"/>
                <a:sym typeface="Trebuchet MS"/>
              </a:rPr>
              <a:t>Title I</a:t>
            </a:r>
            <a:r>
              <a:rPr lang="en-US" sz="3000" b="1">
                <a:latin typeface="Trebuchet MS"/>
                <a:ea typeface="Trebuchet MS"/>
                <a:cs typeface="Trebuchet MS"/>
                <a:sym typeface="Trebuchet MS"/>
              </a:rPr>
              <a:t>?</a:t>
            </a:r>
            <a:endParaRPr sz="3000" b="1">
              <a:latin typeface="Trebuchet MS"/>
              <a:ea typeface="Trebuchet MS"/>
              <a:cs typeface="Trebuchet MS"/>
              <a:sym typeface="Trebuchet MS"/>
            </a:endParaRPr>
          </a:p>
        </p:txBody>
      </p:sp>
      <p:sp>
        <p:nvSpPr>
          <p:cNvPr id="214" name="Google Shape;214;p22"/>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4</a:t>
            </a:fld>
            <a:endParaRPr sz="1300">
              <a:solidFill>
                <a:srgbClr val="000000"/>
              </a:solidFill>
              <a:latin typeface="Arial"/>
              <a:ea typeface="Arial"/>
              <a:cs typeface="Arial"/>
              <a:sym typeface="Arial"/>
            </a:endParaRPr>
          </a:p>
        </p:txBody>
      </p:sp>
      <p:pic>
        <p:nvPicPr>
          <p:cNvPr id="215" name="Google Shape;215;p22" descr="Elementary Sharing.png"/>
          <p:cNvPicPr preferRelativeResize="0"/>
          <p:nvPr/>
        </p:nvPicPr>
        <p:blipFill rotWithShape="1">
          <a:blip r:embed="rId3">
            <a:alphaModFix/>
          </a:blip>
          <a:srcRect/>
          <a:stretch/>
        </p:blipFill>
        <p:spPr>
          <a:xfrm>
            <a:off x="-1286" y="863746"/>
            <a:ext cx="2820686" cy="2222354"/>
          </a:xfrm>
          <a:prstGeom prst="rect">
            <a:avLst/>
          </a:prstGeom>
          <a:noFill/>
          <a:ln>
            <a:noFill/>
          </a:ln>
        </p:spPr>
      </p:pic>
      <p:pic>
        <p:nvPicPr>
          <p:cNvPr id="216" name="Google Shape;216;p22" descr="Middle School.png"/>
          <p:cNvPicPr preferRelativeResize="0"/>
          <p:nvPr/>
        </p:nvPicPr>
        <p:blipFill rotWithShape="1">
          <a:blip r:embed="rId4">
            <a:alphaModFix/>
          </a:blip>
          <a:srcRect/>
          <a:stretch/>
        </p:blipFill>
        <p:spPr>
          <a:xfrm>
            <a:off x="1" y="2546351"/>
            <a:ext cx="2819400" cy="2108201"/>
          </a:xfrm>
          <a:prstGeom prst="rect">
            <a:avLst/>
          </a:prstGeom>
          <a:noFill/>
          <a:ln>
            <a:noFill/>
          </a:ln>
        </p:spPr>
      </p:pic>
      <p:sp>
        <p:nvSpPr>
          <p:cNvPr id="217" name="Google Shape;217;p22"/>
          <p:cNvSpPr txBox="1"/>
          <p:nvPr/>
        </p:nvSpPr>
        <p:spPr>
          <a:xfrm>
            <a:off x="6600039" y="280509"/>
            <a:ext cx="2013358" cy="18466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600" b="0" i="0" u="none" strike="noStrike" cap="none">
                <a:solidFill>
                  <a:srgbClr val="000000"/>
                </a:solidFill>
                <a:latin typeface="Times New Roman"/>
                <a:ea typeface="Times New Roman"/>
                <a:cs typeface="Times New Roman"/>
                <a:sym typeface="Times New Roman"/>
              </a:rPr>
              <a:t>How does a School Become Title I - Portuguese version</a:t>
            </a:r>
            <a:endParaRPr/>
          </a:p>
        </p:txBody>
      </p:sp>
      <p:sp>
        <p:nvSpPr>
          <p:cNvPr id="218" name="Google Shape;218;p22"/>
          <p:cNvSpPr txBox="1"/>
          <p:nvPr/>
        </p:nvSpPr>
        <p:spPr>
          <a:xfrm>
            <a:off x="1314975" y="4382232"/>
            <a:ext cx="7371825" cy="643381"/>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600" b="0" i="0" u="none" strike="noStrike" cap="none">
                <a:solidFill>
                  <a:srgbClr val="222222"/>
                </a:solidFill>
                <a:latin typeface="Times New Roman"/>
                <a:ea typeface="Times New Roman"/>
                <a:cs typeface="Times New Roman"/>
                <a:sym typeface="Times New Roman"/>
              </a:rPr>
              <a:t> The Department of Multicultural Education Portuguese Translation Team certifies that this is a true and faithful translation of the original document. (561) 434-8620 July 2023–SY23-1282.</a:t>
            </a:r>
            <a:endParaRPr sz="2400" b="0" i="0" u="none" strike="noStrike" cap="none">
              <a:solidFill>
                <a:srgbClr val="000000"/>
              </a:solidFill>
              <a:latin typeface="Calibri"/>
              <a:ea typeface="Calibri"/>
              <a:cs typeface="Calibri"/>
              <a:sym typeface="Calibri"/>
            </a:endParaRPr>
          </a:p>
          <a:p>
            <a:pPr marL="0" marR="0" lvl="0" indent="0" algn="l" rtl="0">
              <a:lnSpc>
                <a:spcPct val="107000"/>
              </a:lnSpc>
              <a:spcBef>
                <a:spcPts val="600"/>
              </a:spcBef>
              <a:spcAft>
                <a:spcPts val="0"/>
              </a:spcAft>
              <a:buNone/>
            </a:pPr>
            <a:r>
              <a:rPr lang="en-US" sz="2400" b="0" i="0" u="none" strike="noStrike" cap="none">
                <a:solidFill>
                  <a:srgbClr val="000000"/>
                </a:solidFill>
                <a:latin typeface="Calibri"/>
                <a:ea typeface="Calibri"/>
                <a:cs typeface="Calibri"/>
                <a:sym typeface="Calibri"/>
              </a:rPr>
              <a:t> </a:t>
            </a:r>
            <a:endParaRPr sz="105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5"/>
          <p:cNvSpPr txBox="1">
            <a:spLocks noGrp="1"/>
          </p:cNvSpPr>
          <p:nvPr>
            <p:ph type="body" idx="1"/>
          </p:nvPr>
        </p:nvSpPr>
        <p:spPr>
          <a:xfrm>
            <a:off x="371789" y="1627632"/>
            <a:ext cx="8551200" cy="3081300"/>
          </a:xfrm>
          <a:prstGeom prst="rect">
            <a:avLst/>
          </a:prstGeom>
          <a:noFill/>
          <a:ln>
            <a:noFill/>
          </a:ln>
        </p:spPr>
        <p:txBody>
          <a:bodyPr spcFirstLastPara="1" wrap="square" lIns="91425" tIns="45700" rIns="91425" bIns="45700" anchor="t" anchorCtr="0">
            <a:normAutofit/>
          </a:bodyPr>
          <a:lstStyle/>
          <a:p>
            <a:pPr marL="342900" lvl="0" indent="-317500" algn="l" rtl="0">
              <a:lnSpc>
                <a:spcPct val="115000"/>
              </a:lnSpc>
              <a:spcBef>
                <a:spcPts val="0"/>
              </a:spcBef>
              <a:spcAft>
                <a:spcPts val="0"/>
              </a:spcAft>
              <a:buClr>
                <a:schemeClr val="dk1"/>
              </a:buClr>
              <a:buSzPts val="2000"/>
              <a:buFont typeface="Trebuchet MS"/>
              <a:buChar char="●"/>
            </a:pPr>
            <a:r>
              <a:rPr lang="en-US" sz="2000">
                <a:latin typeface="Trebuchet MS"/>
                <a:ea typeface="Trebuchet MS"/>
                <a:cs typeface="Trebuchet MS"/>
                <a:sym typeface="Trebuchet MS"/>
              </a:rPr>
              <a:t>Mais verbas para apoiar os alunos, professores e famílias!</a:t>
            </a:r>
            <a:endParaRPr sz="2000">
              <a:latin typeface="Trebuchet MS"/>
              <a:ea typeface="Trebuchet MS"/>
              <a:cs typeface="Trebuchet MS"/>
              <a:sym typeface="Trebuchet MS"/>
            </a:endParaRPr>
          </a:p>
          <a:p>
            <a:pPr marL="342900" lvl="0" indent="0" algn="l" rtl="0">
              <a:lnSpc>
                <a:spcPct val="115000"/>
              </a:lnSpc>
              <a:spcBef>
                <a:spcPts val="0"/>
              </a:spcBef>
              <a:spcAft>
                <a:spcPts val="0"/>
              </a:spcAft>
              <a:buSzPts val="2400"/>
              <a:buNone/>
            </a:pPr>
            <a:endParaRPr sz="2000">
              <a:latin typeface="Trebuchet MS"/>
              <a:ea typeface="Trebuchet MS"/>
              <a:cs typeface="Trebuchet MS"/>
              <a:sym typeface="Trebuchet MS"/>
            </a:endParaRPr>
          </a:p>
          <a:p>
            <a:pPr marL="742950" lvl="1" indent="-273050" algn="l" rtl="0">
              <a:lnSpc>
                <a:spcPct val="150000"/>
              </a:lnSpc>
              <a:spcBef>
                <a:spcPts val="440"/>
              </a:spcBef>
              <a:spcAft>
                <a:spcPts val="0"/>
              </a:spcAft>
              <a:buClr>
                <a:schemeClr val="dk1"/>
              </a:buClr>
              <a:buSzPts val="2000"/>
              <a:buFont typeface="Trebuchet MS"/>
              <a:buChar char="•"/>
            </a:pPr>
            <a:r>
              <a:rPr lang="en-US">
                <a:latin typeface="Trebuchet MS"/>
                <a:ea typeface="Trebuchet MS"/>
                <a:cs typeface="Trebuchet MS"/>
                <a:sym typeface="Trebuchet MS"/>
              </a:rPr>
              <a:t>Essas verbas vão além do que o Distrito fornece. </a:t>
            </a:r>
            <a:endParaRPr>
              <a:latin typeface="Trebuchet MS"/>
              <a:ea typeface="Trebuchet MS"/>
              <a:cs typeface="Trebuchet MS"/>
              <a:sym typeface="Trebuchet MS"/>
            </a:endParaRPr>
          </a:p>
          <a:p>
            <a:pPr marL="742950" lvl="1" indent="-273050" algn="l" rtl="0">
              <a:lnSpc>
                <a:spcPct val="115000"/>
              </a:lnSpc>
              <a:spcBef>
                <a:spcPts val="440"/>
              </a:spcBef>
              <a:spcAft>
                <a:spcPts val="0"/>
              </a:spcAft>
              <a:buClr>
                <a:schemeClr val="dk1"/>
              </a:buClr>
              <a:buSzPts val="2000"/>
              <a:buFont typeface="Trebuchet MS"/>
              <a:buChar char="•"/>
            </a:pPr>
            <a:r>
              <a:rPr lang="en-US">
                <a:latin typeface="Trebuchet MS"/>
                <a:ea typeface="Trebuchet MS"/>
                <a:cs typeface="Trebuchet MS"/>
                <a:sym typeface="Trebuchet MS"/>
              </a:rPr>
              <a:t>Verbas concentradas no ensino para os alunos, desenvolvimento profissional para nossos professores e atividades para fortalecer nossa parceria com as famílias.</a:t>
            </a:r>
            <a:endParaRPr/>
          </a:p>
        </p:txBody>
      </p:sp>
      <p:sp>
        <p:nvSpPr>
          <p:cNvPr id="225" name="Google Shape;225;p5"/>
          <p:cNvSpPr txBox="1">
            <a:spLocks noGrp="1"/>
          </p:cNvSpPr>
          <p:nvPr>
            <p:ph type="title"/>
          </p:nvPr>
        </p:nvSpPr>
        <p:spPr>
          <a:xfrm>
            <a:off x="0" y="571902"/>
            <a:ext cx="91440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Times New Roman"/>
              <a:buNone/>
            </a:pPr>
            <a:r>
              <a:rPr lang="en-US" sz="3000" b="1">
                <a:latin typeface="Trebuchet MS"/>
                <a:ea typeface="Trebuchet MS"/>
                <a:cs typeface="Trebuchet MS"/>
                <a:sym typeface="Trebuchet MS"/>
              </a:rPr>
              <a:t>O que isso significa para a nossa Escola?</a:t>
            </a:r>
            <a:endParaRPr sz="3000" b="1">
              <a:latin typeface="Trebuchet MS"/>
              <a:ea typeface="Trebuchet MS"/>
              <a:cs typeface="Trebuchet MS"/>
              <a:sym typeface="Trebuchet MS"/>
            </a:endParaRPr>
          </a:p>
        </p:txBody>
      </p:sp>
      <p:sp>
        <p:nvSpPr>
          <p:cNvPr id="226" name="Google Shape;226;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5</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6"/>
          <p:cNvSpPr txBox="1">
            <a:spLocks noGrp="1"/>
          </p:cNvSpPr>
          <p:nvPr>
            <p:ph type="body" idx="1"/>
          </p:nvPr>
        </p:nvSpPr>
        <p:spPr>
          <a:xfrm>
            <a:off x="373500" y="1296499"/>
            <a:ext cx="8770500" cy="3305700"/>
          </a:xfrm>
          <a:prstGeom prst="rect">
            <a:avLst/>
          </a:prstGeom>
          <a:noFill/>
          <a:ln>
            <a:noFill/>
          </a:ln>
        </p:spPr>
        <p:txBody>
          <a:bodyPr spcFirstLastPara="1" wrap="square" lIns="91425" tIns="45700" rIns="91425" bIns="45700" anchor="t" anchorCtr="0">
            <a:noAutofit/>
          </a:bodyPr>
          <a:lstStyle/>
          <a:p>
            <a:pPr marL="342900" lvl="0" indent="-317182" algn="l" rtl="0">
              <a:lnSpc>
                <a:spcPct val="115000"/>
              </a:lnSpc>
              <a:spcBef>
                <a:spcPts val="0"/>
              </a:spcBef>
              <a:spcAft>
                <a:spcPts val="0"/>
              </a:spcAft>
              <a:buClr>
                <a:schemeClr val="dk1"/>
              </a:buClr>
              <a:buSzPts val="2000"/>
              <a:buFont typeface="Trebuchet MS"/>
              <a:buChar char="●"/>
            </a:pPr>
            <a:r>
              <a:rPr lang="en-US" sz="2000">
                <a:latin typeface="Trebuchet MS"/>
                <a:ea typeface="Trebuchet MS"/>
                <a:cs typeface="Trebuchet MS"/>
                <a:sym typeface="Trebuchet MS"/>
              </a:rPr>
              <a:t>Direitos dos Pais e Famílias de serem informados e participarem</a:t>
            </a:r>
            <a:endParaRPr sz="2000">
              <a:latin typeface="Trebuchet MS"/>
              <a:ea typeface="Trebuchet MS"/>
              <a:cs typeface="Trebuchet MS"/>
              <a:sym typeface="Trebuchet MS"/>
            </a:endParaRPr>
          </a:p>
          <a:p>
            <a:pPr marL="742950" lvl="1" indent="-271780" algn="l" rtl="0">
              <a:lnSpc>
                <a:spcPct val="115000"/>
              </a:lnSpc>
              <a:spcBef>
                <a:spcPts val="444"/>
              </a:spcBef>
              <a:spcAft>
                <a:spcPts val="0"/>
              </a:spcAft>
              <a:buClr>
                <a:schemeClr val="dk1"/>
              </a:buClr>
              <a:buSzPts val="2000"/>
              <a:buFont typeface="Trebuchet MS"/>
              <a:buChar char="•"/>
            </a:pPr>
            <a:r>
              <a:rPr lang="en-US">
                <a:latin typeface="Trebuchet MS"/>
                <a:ea typeface="Trebuchet MS"/>
                <a:cs typeface="Trebuchet MS"/>
                <a:sym typeface="Trebuchet MS"/>
              </a:rPr>
              <a:t>Reunião Anual do </a:t>
            </a:r>
            <a:r>
              <a:rPr lang="en-US" i="1">
                <a:latin typeface="Trebuchet MS"/>
                <a:ea typeface="Trebuchet MS"/>
                <a:cs typeface="Trebuchet MS"/>
                <a:sym typeface="Trebuchet MS"/>
              </a:rPr>
              <a:t>Title</a:t>
            </a:r>
            <a:r>
              <a:rPr lang="en-US">
                <a:latin typeface="Trebuchet MS"/>
                <a:ea typeface="Trebuchet MS"/>
                <a:cs typeface="Trebuchet MS"/>
                <a:sym typeface="Trebuchet MS"/>
              </a:rPr>
              <a:t> I</a:t>
            </a:r>
            <a:endParaRPr>
              <a:latin typeface="Trebuchet MS"/>
              <a:ea typeface="Trebuchet MS"/>
              <a:cs typeface="Trebuchet MS"/>
              <a:sym typeface="Trebuchet MS"/>
            </a:endParaRPr>
          </a:p>
          <a:p>
            <a:pPr marL="742950" lvl="1" indent="-271780" algn="l" rtl="0">
              <a:lnSpc>
                <a:spcPct val="115000"/>
              </a:lnSpc>
              <a:spcBef>
                <a:spcPts val="444"/>
              </a:spcBef>
              <a:spcAft>
                <a:spcPts val="0"/>
              </a:spcAft>
              <a:buClr>
                <a:schemeClr val="dk1"/>
              </a:buClr>
              <a:buSzPts val="2000"/>
              <a:buFont typeface="Trebuchet MS"/>
              <a:buChar char="•"/>
            </a:pPr>
            <a:r>
              <a:rPr lang="en-US">
                <a:latin typeface="Trebuchet MS"/>
                <a:ea typeface="Trebuchet MS"/>
                <a:cs typeface="Trebuchet MS"/>
                <a:sym typeface="Trebuchet MS"/>
              </a:rPr>
              <a:t>Comitês para Tomada de Decisões (Reunião para opinião das partes interesadas)</a:t>
            </a:r>
            <a:endParaRPr>
              <a:latin typeface="Trebuchet MS"/>
              <a:ea typeface="Trebuchet MS"/>
              <a:cs typeface="Trebuchet MS"/>
              <a:sym typeface="Trebuchet MS"/>
            </a:endParaRPr>
          </a:p>
          <a:p>
            <a:pPr marL="742950" lvl="1" indent="-271780" algn="l" rtl="0">
              <a:lnSpc>
                <a:spcPct val="115000"/>
              </a:lnSpc>
              <a:spcBef>
                <a:spcPts val="444"/>
              </a:spcBef>
              <a:spcAft>
                <a:spcPts val="0"/>
              </a:spcAft>
              <a:buClr>
                <a:schemeClr val="dk1"/>
              </a:buClr>
              <a:buSzPts val="2000"/>
              <a:buFont typeface="Trebuchet MS"/>
              <a:buChar char="•"/>
            </a:pPr>
            <a:r>
              <a:rPr lang="en-US">
                <a:latin typeface="Trebuchet MS"/>
                <a:ea typeface="Trebuchet MS"/>
                <a:cs typeface="Trebuchet MS"/>
                <a:sym typeface="Trebuchet MS"/>
              </a:rPr>
              <a:t>Direito de Participação dos Pais</a:t>
            </a:r>
            <a:endParaRPr>
              <a:latin typeface="Trebuchet MS"/>
              <a:ea typeface="Trebuchet MS"/>
              <a:cs typeface="Trebuchet MS"/>
              <a:sym typeface="Trebuchet MS"/>
            </a:endParaRPr>
          </a:p>
          <a:p>
            <a:pPr marL="742950" lvl="1" indent="-271780" algn="l" rtl="0">
              <a:lnSpc>
                <a:spcPct val="115000"/>
              </a:lnSpc>
              <a:spcBef>
                <a:spcPts val="444"/>
              </a:spcBef>
              <a:spcAft>
                <a:spcPts val="0"/>
              </a:spcAft>
              <a:buClr>
                <a:schemeClr val="dk1"/>
              </a:buClr>
              <a:buSzPts val="2000"/>
              <a:buFont typeface="Trebuchet MS"/>
              <a:buChar char="•"/>
            </a:pPr>
            <a:r>
              <a:rPr lang="en-US">
                <a:latin typeface="Trebuchet MS"/>
                <a:ea typeface="Trebuchet MS"/>
                <a:cs typeface="Trebuchet MS"/>
                <a:sym typeface="Trebuchet MS"/>
              </a:rPr>
              <a:t>Plano de Participação dos Pais e da Família*</a:t>
            </a:r>
            <a:endParaRPr>
              <a:latin typeface="Trebuchet MS"/>
              <a:ea typeface="Trebuchet MS"/>
              <a:cs typeface="Trebuchet MS"/>
              <a:sym typeface="Trebuchet MS"/>
            </a:endParaRPr>
          </a:p>
          <a:p>
            <a:pPr marL="742950" lvl="1" indent="-271780" algn="l" rtl="0">
              <a:lnSpc>
                <a:spcPct val="115000"/>
              </a:lnSpc>
              <a:spcBef>
                <a:spcPts val="444"/>
              </a:spcBef>
              <a:spcAft>
                <a:spcPts val="0"/>
              </a:spcAft>
              <a:buClr>
                <a:schemeClr val="dk1"/>
              </a:buClr>
              <a:buSzPts val="2000"/>
              <a:buFont typeface="Trebuchet MS"/>
              <a:buChar char="•"/>
            </a:pPr>
            <a:r>
              <a:rPr lang="en-US">
                <a:latin typeface="Trebuchet MS"/>
                <a:ea typeface="Trebuchet MS"/>
                <a:cs typeface="Trebuchet MS"/>
                <a:sym typeface="Trebuchet MS"/>
              </a:rPr>
              <a:t>Acordo entre a Escola e os Pais*</a:t>
            </a:r>
            <a:endParaRPr>
              <a:latin typeface="Trebuchet MS"/>
              <a:ea typeface="Trebuchet MS"/>
              <a:cs typeface="Trebuchet MS"/>
              <a:sym typeface="Trebuchet MS"/>
            </a:endParaRPr>
          </a:p>
          <a:p>
            <a:pPr marL="742950" lvl="1" indent="-271780" algn="l" rtl="0">
              <a:lnSpc>
                <a:spcPct val="115000"/>
              </a:lnSpc>
              <a:spcBef>
                <a:spcPts val="444"/>
              </a:spcBef>
              <a:spcAft>
                <a:spcPts val="0"/>
              </a:spcAft>
              <a:buClr>
                <a:schemeClr val="dk1"/>
              </a:buClr>
              <a:buSzPts val="2000"/>
              <a:buFont typeface="Trebuchet MS"/>
              <a:buChar char="•"/>
            </a:pPr>
            <a:r>
              <a:rPr lang="en-US">
                <a:latin typeface="Trebuchet MS"/>
                <a:ea typeface="Trebuchet MS"/>
                <a:cs typeface="Trebuchet MS"/>
                <a:sym typeface="Trebuchet MS"/>
              </a:rPr>
              <a:t>Direito de ser informado*</a:t>
            </a:r>
            <a:endParaRPr>
              <a:latin typeface="Trebuchet MS"/>
              <a:ea typeface="Trebuchet MS"/>
              <a:cs typeface="Trebuchet MS"/>
              <a:sym typeface="Trebuchet MS"/>
            </a:endParaRPr>
          </a:p>
          <a:p>
            <a:pPr marL="742950" lvl="1" indent="-271780" algn="l" rtl="0">
              <a:lnSpc>
                <a:spcPct val="150000"/>
              </a:lnSpc>
              <a:spcBef>
                <a:spcPts val="444"/>
              </a:spcBef>
              <a:spcAft>
                <a:spcPts val="0"/>
              </a:spcAft>
              <a:buClr>
                <a:schemeClr val="dk1"/>
              </a:buClr>
              <a:buSzPts val="2000"/>
              <a:buFont typeface="Trebuchet MS"/>
              <a:buChar char="•"/>
            </a:pPr>
            <a:r>
              <a:rPr lang="en-US">
                <a:latin typeface="Trebuchet MS"/>
                <a:ea typeface="Trebuchet MS"/>
                <a:cs typeface="Trebuchet MS"/>
                <a:sym typeface="Trebuchet MS"/>
              </a:rPr>
              <a:t>Enquetes</a:t>
            </a:r>
            <a:endParaRPr>
              <a:latin typeface="Trebuchet MS"/>
              <a:ea typeface="Trebuchet MS"/>
              <a:cs typeface="Trebuchet MS"/>
              <a:sym typeface="Trebuchet MS"/>
            </a:endParaRPr>
          </a:p>
          <a:p>
            <a:pPr marL="342900" lvl="0" indent="-201930" algn="l" rtl="0">
              <a:lnSpc>
                <a:spcPct val="115000"/>
              </a:lnSpc>
              <a:spcBef>
                <a:spcPts val="444"/>
              </a:spcBef>
              <a:spcAft>
                <a:spcPts val="0"/>
              </a:spcAft>
              <a:buClr>
                <a:schemeClr val="dk1"/>
              </a:buClr>
              <a:buSzPts val="2400"/>
              <a:buNone/>
            </a:pPr>
            <a:endParaRPr/>
          </a:p>
        </p:txBody>
      </p:sp>
      <p:sp>
        <p:nvSpPr>
          <p:cNvPr id="233" name="Google Shape;233;p6"/>
          <p:cNvSpPr txBox="1">
            <a:spLocks noGrp="1"/>
          </p:cNvSpPr>
          <p:nvPr>
            <p:ph type="title"/>
          </p:nvPr>
        </p:nvSpPr>
        <p:spPr>
          <a:xfrm>
            <a:off x="0" y="439100"/>
            <a:ext cx="91056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Times New Roman"/>
              <a:buNone/>
            </a:pPr>
            <a:r>
              <a:rPr lang="en-US" sz="3000" b="1">
                <a:latin typeface="Trebuchet MS"/>
                <a:ea typeface="Trebuchet MS"/>
                <a:cs typeface="Trebuchet MS"/>
                <a:sym typeface="Trebuchet MS"/>
              </a:rPr>
              <a:t>O que isso significa para a nossa Escola?</a:t>
            </a:r>
            <a:endParaRPr sz="3000" b="1">
              <a:latin typeface="Trebuchet MS"/>
              <a:ea typeface="Trebuchet MS"/>
              <a:cs typeface="Trebuchet MS"/>
              <a:sym typeface="Trebuchet MS"/>
            </a:endParaRPr>
          </a:p>
        </p:txBody>
      </p:sp>
      <p:sp>
        <p:nvSpPr>
          <p:cNvPr id="234" name="Google Shape;234;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6</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7"/>
          <p:cNvSpPr txBox="1"/>
          <p:nvPr/>
        </p:nvSpPr>
        <p:spPr>
          <a:xfrm>
            <a:off x="277091" y="538406"/>
            <a:ext cx="8686800" cy="8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0"/>
              <a:buFont typeface="Times New Roman"/>
              <a:buNone/>
            </a:pPr>
            <a:r>
              <a:rPr lang="en-US" sz="3000" b="1" i="0" u="none" strike="noStrike" cap="none">
                <a:solidFill>
                  <a:schemeClr val="dk1"/>
                </a:solidFill>
                <a:latin typeface="Trebuchet MS"/>
                <a:ea typeface="Trebuchet MS"/>
                <a:cs typeface="Trebuchet MS"/>
                <a:sym typeface="Trebuchet MS"/>
              </a:rPr>
              <a:t>Programa </a:t>
            </a:r>
            <a:r>
              <a:rPr lang="en-US" sz="3000" b="1" i="1" u="none" strike="noStrike" cap="none">
                <a:solidFill>
                  <a:schemeClr val="dk1"/>
                </a:solidFill>
                <a:latin typeface="Trebuchet MS"/>
                <a:ea typeface="Trebuchet MS"/>
                <a:cs typeface="Trebuchet MS"/>
                <a:sym typeface="Trebuchet MS"/>
              </a:rPr>
              <a:t>Title</a:t>
            </a:r>
            <a:r>
              <a:rPr lang="en-US" sz="3000" b="1" i="0" u="none" strike="noStrike" cap="none">
                <a:solidFill>
                  <a:schemeClr val="dk1"/>
                </a:solidFill>
                <a:latin typeface="Trebuchet MS"/>
                <a:ea typeface="Trebuchet MS"/>
                <a:cs typeface="Trebuchet MS"/>
                <a:sym typeface="Trebuchet MS"/>
              </a:rPr>
              <a:t> I em Todas as Escolas</a:t>
            </a:r>
            <a:endParaRPr sz="3000" b="0" i="0" u="none" strike="noStrike" cap="none">
              <a:solidFill>
                <a:srgbClr val="000000"/>
              </a:solidFill>
              <a:latin typeface="Trebuchet MS"/>
              <a:ea typeface="Trebuchet MS"/>
              <a:cs typeface="Trebuchet MS"/>
              <a:sym typeface="Trebuchet MS"/>
            </a:endParaRPr>
          </a:p>
        </p:txBody>
      </p:sp>
      <p:sp>
        <p:nvSpPr>
          <p:cNvPr id="241" name="Google Shape;241;p7"/>
          <p:cNvSpPr txBox="1">
            <a:spLocks noGrp="1"/>
          </p:cNvSpPr>
          <p:nvPr>
            <p:ph type="body" idx="1"/>
          </p:nvPr>
        </p:nvSpPr>
        <p:spPr>
          <a:xfrm>
            <a:off x="885201" y="1759950"/>
            <a:ext cx="3846000" cy="1215000"/>
          </a:xfrm>
          <a:prstGeom prst="rect">
            <a:avLst/>
          </a:prstGeom>
          <a:noFill/>
          <a:ln>
            <a:noFill/>
          </a:ln>
        </p:spPr>
        <p:txBody>
          <a:bodyPr spcFirstLastPara="1" wrap="square" lIns="91425" tIns="45700" rIns="91425" bIns="45700" anchor="t" anchorCtr="0">
            <a:noAutofit/>
          </a:bodyPr>
          <a:lstStyle/>
          <a:p>
            <a:pPr marL="342900" lvl="0" indent="-317500" algn="l" rtl="0">
              <a:lnSpc>
                <a:spcPct val="115000"/>
              </a:lnSpc>
              <a:spcBef>
                <a:spcPts val="0"/>
              </a:spcBef>
              <a:spcAft>
                <a:spcPts val="0"/>
              </a:spcAft>
              <a:buClr>
                <a:schemeClr val="dk1"/>
              </a:buClr>
              <a:buSzPts val="2000"/>
              <a:buFont typeface="Trebuchet MS"/>
              <a:buChar char="●"/>
            </a:pPr>
            <a:r>
              <a:rPr lang="en-US" sz="2000">
                <a:latin typeface="Trebuchet MS"/>
                <a:ea typeface="Trebuchet MS"/>
                <a:cs typeface="Trebuchet MS"/>
                <a:sym typeface="Trebuchet MS"/>
              </a:rPr>
              <a:t>Todos os alunos se beneficiam</a:t>
            </a:r>
            <a:endParaRPr sz="2000">
              <a:latin typeface="Trebuchet MS"/>
              <a:ea typeface="Trebuchet MS"/>
              <a:cs typeface="Trebuchet MS"/>
              <a:sym typeface="Trebuchet MS"/>
            </a:endParaRPr>
          </a:p>
          <a:p>
            <a:pPr marL="342900" lvl="0" indent="-317500" algn="l" rtl="0">
              <a:lnSpc>
                <a:spcPct val="115000"/>
              </a:lnSpc>
              <a:spcBef>
                <a:spcPts val="480"/>
              </a:spcBef>
              <a:spcAft>
                <a:spcPts val="0"/>
              </a:spcAft>
              <a:buClr>
                <a:schemeClr val="dk1"/>
              </a:buClr>
              <a:buSzPts val="2000"/>
              <a:buFont typeface="Trebuchet MS"/>
              <a:buChar char="●"/>
            </a:pPr>
            <a:r>
              <a:rPr lang="en-US" sz="2000">
                <a:latin typeface="Trebuchet MS"/>
                <a:ea typeface="Trebuchet MS"/>
                <a:cs typeface="Trebuchet MS"/>
                <a:sym typeface="Trebuchet MS"/>
              </a:rPr>
              <a:t>Todos os professores se beneficiam</a:t>
            </a:r>
            <a:endParaRPr sz="2000">
              <a:latin typeface="Trebuchet MS"/>
              <a:ea typeface="Trebuchet MS"/>
              <a:cs typeface="Trebuchet MS"/>
              <a:sym typeface="Trebuchet MS"/>
            </a:endParaRPr>
          </a:p>
          <a:p>
            <a:pPr marL="342900" lvl="0" indent="-317500" algn="l" rtl="0">
              <a:lnSpc>
                <a:spcPct val="115000"/>
              </a:lnSpc>
              <a:spcBef>
                <a:spcPts val="480"/>
              </a:spcBef>
              <a:spcAft>
                <a:spcPts val="0"/>
              </a:spcAft>
              <a:buClr>
                <a:schemeClr val="dk1"/>
              </a:buClr>
              <a:buSzPts val="2000"/>
              <a:buFont typeface="Trebuchet MS"/>
              <a:buChar char="●"/>
            </a:pPr>
            <a:r>
              <a:rPr lang="en-US" sz="2000">
                <a:latin typeface="Trebuchet MS"/>
                <a:ea typeface="Trebuchet MS"/>
                <a:cs typeface="Trebuchet MS"/>
                <a:sym typeface="Trebuchet MS"/>
              </a:rPr>
              <a:t>Todas as famílias se beneficiam</a:t>
            </a:r>
            <a:endParaRPr sz="2000">
              <a:latin typeface="Trebuchet MS"/>
              <a:ea typeface="Trebuchet MS"/>
              <a:cs typeface="Trebuchet MS"/>
              <a:sym typeface="Trebuchet MS"/>
            </a:endParaRPr>
          </a:p>
        </p:txBody>
      </p:sp>
      <p:pic>
        <p:nvPicPr>
          <p:cNvPr id="242" name="Google Shape;242;p7" descr="Notify RSS Backlinks Source Print Export (PDF)"/>
          <p:cNvPicPr preferRelativeResize="0"/>
          <p:nvPr/>
        </p:nvPicPr>
        <p:blipFill rotWithShape="1">
          <a:blip r:embed="rId3">
            <a:alphaModFix/>
          </a:blip>
          <a:srcRect/>
          <a:stretch/>
        </p:blipFill>
        <p:spPr>
          <a:xfrm>
            <a:off x="4792725" y="1414400"/>
            <a:ext cx="3363625" cy="3114475"/>
          </a:xfrm>
          <a:prstGeom prst="rect">
            <a:avLst/>
          </a:prstGeom>
          <a:noFill/>
          <a:ln>
            <a:noFill/>
          </a:ln>
        </p:spPr>
      </p:pic>
      <p:sp>
        <p:nvSpPr>
          <p:cNvPr id="243" name="Google Shape;243;p7"/>
          <p:cNvSpPr txBox="1"/>
          <p:nvPr/>
        </p:nvSpPr>
        <p:spPr>
          <a:xfrm>
            <a:off x="5947400" y="2751325"/>
            <a:ext cx="1187700" cy="4581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a:solidFill>
                  <a:srgbClr val="000000"/>
                </a:solidFill>
                <a:highlight>
                  <a:srgbClr val="FFFFFF"/>
                </a:highlight>
                <a:latin typeface="Arial"/>
                <a:ea typeface="Arial"/>
                <a:cs typeface="Arial"/>
                <a:sym typeface="Arial"/>
              </a:rPr>
              <a:t>Title I</a:t>
            </a:r>
            <a:endParaRPr sz="2600" b="1" i="0" u="none" strike="noStrike" cap="none">
              <a:solidFill>
                <a:srgbClr val="000000"/>
              </a:solidFill>
              <a:highlight>
                <a:srgbClr val="FFFFFF"/>
              </a:highlight>
              <a:latin typeface="Arial"/>
              <a:ea typeface="Arial"/>
              <a:cs typeface="Arial"/>
              <a:sym typeface="Arial"/>
            </a:endParaRPr>
          </a:p>
        </p:txBody>
      </p:sp>
      <p:sp>
        <p:nvSpPr>
          <p:cNvPr id="244" name="Google Shape;244;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7</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8"/>
          <p:cNvSpPr txBox="1">
            <a:spLocks noGrp="1"/>
          </p:cNvSpPr>
          <p:nvPr>
            <p:ph type="body" idx="1"/>
          </p:nvPr>
        </p:nvSpPr>
        <p:spPr>
          <a:xfrm>
            <a:off x="1072055" y="1049867"/>
            <a:ext cx="7267500" cy="3699984"/>
          </a:xfrm>
          <a:prstGeom prst="rect">
            <a:avLst/>
          </a:prstGeom>
          <a:noFill/>
          <a:ln>
            <a:noFill/>
          </a:ln>
        </p:spPr>
        <p:txBody>
          <a:bodyPr spcFirstLastPara="1" wrap="square" lIns="91425" tIns="45700" rIns="91425" bIns="45700" anchor="t" anchorCtr="0">
            <a:normAutofit fontScale="40000" lnSpcReduction="20000"/>
          </a:bodyPr>
          <a:lstStyle/>
          <a:p>
            <a:pPr marL="457200" lvl="0" indent="-355600" algn="l" rtl="0">
              <a:lnSpc>
                <a:spcPct val="115000"/>
              </a:lnSpc>
              <a:spcBef>
                <a:spcPts val="444"/>
              </a:spcBef>
              <a:spcAft>
                <a:spcPts val="0"/>
              </a:spcAft>
              <a:buSzPct val="100000"/>
              <a:buFont typeface="Trebuchet MS"/>
              <a:buChar char="●"/>
            </a:pPr>
            <a:r>
              <a:rPr lang="en-US" sz="3200" i="1" dirty="0">
                <a:latin typeface="Trebuchet MS"/>
                <a:ea typeface="Trebuchet MS"/>
                <a:cs typeface="Trebuchet MS"/>
                <a:sym typeface="Trebuchet MS"/>
              </a:rPr>
              <a:t> </a:t>
            </a:r>
            <a:r>
              <a:rPr lang="en-US" sz="4000" b="1" i="1" dirty="0" err="1">
                <a:latin typeface="Trebuchet MS"/>
                <a:ea typeface="Trebuchet MS"/>
                <a:cs typeface="Trebuchet MS"/>
                <a:sym typeface="Trebuchet MS"/>
              </a:rPr>
              <a:t>Avaliação</a:t>
            </a:r>
            <a:r>
              <a:rPr lang="en-US" sz="4000" b="1" i="1" dirty="0">
                <a:latin typeface="Trebuchet MS"/>
                <a:ea typeface="Trebuchet MS"/>
                <a:cs typeface="Trebuchet MS"/>
                <a:sym typeface="Trebuchet MS"/>
              </a:rPr>
              <a:t> </a:t>
            </a:r>
            <a:r>
              <a:rPr lang="en-US" sz="4000" b="1" i="1" dirty="0" err="1">
                <a:latin typeface="Trebuchet MS"/>
                <a:ea typeface="Trebuchet MS"/>
                <a:cs typeface="Trebuchet MS"/>
                <a:sym typeface="Trebuchet MS"/>
              </a:rPr>
              <a:t>Abrangente</a:t>
            </a:r>
            <a:r>
              <a:rPr lang="en-US" sz="4000" b="1" i="1" dirty="0">
                <a:latin typeface="Trebuchet MS"/>
                <a:ea typeface="Trebuchet MS"/>
                <a:cs typeface="Trebuchet MS"/>
                <a:sym typeface="Trebuchet MS"/>
              </a:rPr>
              <a:t> das </a:t>
            </a:r>
            <a:r>
              <a:rPr lang="en-US" sz="4000" b="1" i="1" dirty="0" err="1">
                <a:latin typeface="Trebuchet MS"/>
                <a:ea typeface="Trebuchet MS"/>
                <a:cs typeface="Trebuchet MS"/>
                <a:sym typeface="Trebuchet MS"/>
              </a:rPr>
              <a:t>Necessidades</a:t>
            </a:r>
            <a:endParaRPr lang="en-US" sz="4000" b="1" i="1" dirty="0">
              <a:latin typeface="Trebuchet MS"/>
              <a:ea typeface="Trebuchet MS"/>
              <a:cs typeface="Trebuchet MS"/>
              <a:sym typeface="Trebuchet MS"/>
            </a:endParaRPr>
          </a:p>
          <a:p>
            <a:pPr marL="101600" lvl="1">
              <a:lnSpc>
                <a:spcPct val="115000"/>
              </a:lnSpc>
              <a:spcBef>
                <a:spcPts val="444"/>
              </a:spcBef>
              <a:buSzPct val="100000"/>
            </a:pPr>
            <a:r>
              <a:rPr lang="en-US" sz="1700" b="1" i="1" dirty="0">
                <a:latin typeface="Trebuchet MS"/>
                <a:ea typeface="Trebuchet MS"/>
                <a:cs typeface="Trebuchet MS"/>
                <a:sym typeface="Trebuchet MS"/>
              </a:rPr>
              <a:t>               </a:t>
            </a:r>
            <a:r>
              <a:rPr lang="pt-BR" sz="3000" b="1" i="1" u="sng" dirty="0">
                <a:latin typeface="Trebuchet MS"/>
                <a:ea typeface="Trebuchet MS"/>
                <a:cs typeface="Trebuchet MS"/>
                <a:sym typeface="Trebuchet MS"/>
              </a:rPr>
              <a:t>ELA:</a:t>
            </a:r>
            <a:r>
              <a:rPr lang="pt-BR" sz="3000" b="1" i="1" dirty="0">
                <a:latin typeface="Trebuchet MS"/>
                <a:ea typeface="Trebuchet MS"/>
                <a:cs typeface="Trebuchet MS"/>
                <a:sym typeface="Trebuchet MS"/>
              </a:rPr>
              <a:t>  </a:t>
            </a:r>
            <a:r>
              <a:rPr lang="pt-BR" sz="3000" dirty="0">
                <a:latin typeface="Trebuchet MS"/>
                <a:ea typeface="Trebuchet MS"/>
                <a:cs typeface="Trebuchet MS"/>
                <a:sym typeface="Trebuchet MS"/>
              </a:rPr>
              <a:t>Expanda o vocabulário acadêmico – Melhore a resistência à leitura – Construa   </a:t>
            </a:r>
          </a:p>
          <a:p>
            <a:pPr marL="101600" lvl="1">
              <a:lnSpc>
                <a:spcPct val="115000"/>
              </a:lnSpc>
              <a:spcBef>
                <a:spcPts val="444"/>
              </a:spcBef>
              <a:buSzPct val="100000"/>
            </a:pPr>
            <a:r>
              <a:rPr lang="pt-BR" sz="3000" dirty="0">
                <a:latin typeface="Trebuchet MS"/>
                <a:ea typeface="Trebuchet MS"/>
                <a:cs typeface="Trebuchet MS"/>
                <a:sym typeface="Trebuchet MS"/>
              </a:rPr>
              <a:t>                  uma redação com vários parágrafos baseada em texto.</a:t>
            </a:r>
          </a:p>
          <a:p>
            <a:pPr marL="101600" lvl="1">
              <a:lnSpc>
                <a:spcPct val="115000"/>
              </a:lnSpc>
              <a:spcBef>
                <a:spcPts val="444"/>
              </a:spcBef>
              <a:buSzPct val="100000"/>
            </a:pPr>
            <a:r>
              <a:rPr lang="pt-BR" sz="3000" b="1" i="1" dirty="0">
                <a:latin typeface="Trebuchet MS"/>
                <a:ea typeface="Trebuchet MS"/>
                <a:cs typeface="Trebuchet MS"/>
                <a:sym typeface="Trebuchet MS"/>
              </a:rPr>
              <a:t>        </a:t>
            </a:r>
            <a:r>
              <a:rPr lang="pt-BR" sz="3000" b="1" i="1" u="sng" dirty="0">
                <a:latin typeface="Trebuchet MS"/>
                <a:ea typeface="Trebuchet MS"/>
                <a:cs typeface="Trebuchet MS"/>
                <a:sym typeface="Trebuchet MS"/>
              </a:rPr>
              <a:t>Matemática:</a:t>
            </a:r>
            <a:r>
              <a:rPr lang="pt-BR" sz="3000" b="1" i="1" dirty="0">
                <a:latin typeface="Trebuchet MS"/>
                <a:ea typeface="Trebuchet MS"/>
                <a:cs typeface="Trebuchet MS"/>
                <a:sym typeface="Trebuchet MS"/>
              </a:rPr>
              <a:t>  </a:t>
            </a:r>
            <a:r>
              <a:rPr lang="pt-BR" sz="3000" dirty="0">
                <a:latin typeface="Trebuchet MS"/>
                <a:ea typeface="Trebuchet MS"/>
                <a:cs typeface="Trebuchet MS"/>
                <a:sym typeface="Trebuchet MS"/>
              </a:rPr>
              <a:t>Aprimore habilidades matemáticas básicas – Aprenda vocabulário  </a:t>
            </a:r>
          </a:p>
          <a:p>
            <a:pPr marL="101600" lvl="1">
              <a:lnSpc>
                <a:spcPct val="115000"/>
              </a:lnSpc>
              <a:spcBef>
                <a:spcPts val="444"/>
              </a:spcBef>
              <a:buSzPct val="100000"/>
            </a:pPr>
            <a:r>
              <a:rPr lang="pt-BR" sz="3000" dirty="0">
                <a:latin typeface="Trebuchet MS"/>
                <a:ea typeface="Trebuchet MS"/>
                <a:cs typeface="Trebuchet MS"/>
                <a:sym typeface="Trebuchet MS"/>
              </a:rPr>
              <a:t>             algébrico – Desconstrua problemas matemáticos com palavras </a:t>
            </a:r>
          </a:p>
          <a:p>
            <a:pPr marL="101600" lvl="1">
              <a:lnSpc>
                <a:spcPct val="115000"/>
              </a:lnSpc>
              <a:spcBef>
                <a:spcPts val="444"/>
              </a:spcBef>
              <a:buSzPct val="100000"/>
            </a:pPr>
            <a:endParaRPr sz="1900" b="1" i="1" dirty="0">
              <a:latin typeface="Trebuchet MS"/>
              <a:ea typeface="Trebuchet MS"/>
              <a:cs typeface="Trebuchet MS"/>
              <a:sym typeface="Trebuchet MS"/>
            </a:endParaRPr>
          </a:p>
          <a:p>
            <a:pPr marL="457200" lvl="0" indent="-355600" algn="l" rtl="0">
              <a:lnSpc>
                <a:spcPct val="115000"/>
              </a:lnSpc>
              <a:spcBef>
                <a:spcPts val="0"/>
              </a:spcBef>
              <a:spcAft>
                <a:spcPts val="0"/>
              </a:spcAft>
              <a:buSzPct val="100000"/>
              <a:buFont typeface="Trebuchet MS"/>
              <a:buChar char="●"/>
            </a:pPr>
            <a:r>
              <a:rPr lang="en-US" sz="3200" i="1" dirty="0">
                <a:latin typeface="Trebuchet MS"/>
                <a:ea typeface="Trebuchet MS"/>
                <a:cs typeface="Trebuchet MS"/>
                <a:sym typeface="Trebuchet MS"/>
              </a:rPr>
              <a:t> </a:t>
            </a:r>
            <a:r>
              <a:rPr lang="en-US" sz="4000" b="1" i="1" dirty="0" err="1">
                <a:latin typeface="Trebuchet MS"/>
                <a:ea typeface="Trebuchet MS"/>
                <a:cs typeface="Trebuchet MS"/>
                <a:sym typeface="Trebuchet MS"/>
              </a:rPr>
              <a:t>Atividades</a:t>
            </a:r>
            <a:r>
              <a:rPr lang="en-US" sz="4000" b="1" i="1" dirty="0">
                <a:latin typeface="Trebuchet MS"/>
                <a:ea typeface="Trebuchet MS"/>
                <a:cs typeface="Trebuchet MS"/>
                <a:sym typeface="Trebuchet MS"/>
              </a:rPr>
              <a:t> para </a:t>
            </a:r>
            <a:r>
              <a:rPr lang="en-US" sz="4000" b="1" i="1" dirty="0" err="1">
                <a:latin typeface="Trebuchet MS"/>
                <a:ea typeface="Trebuchet MS"/>
                <a:cs typeface="Trebuchet MS"/>
                <a:sym typeface="Trebuchet MS"/>
              </a:rPr>
              <a:t>Atender</a:t>
            </a:r>
            <a:r>
              <a:rPr lang="en-US" sz="4000" b="1" i="1" dirty="0">
                <a:latin typeface="Trebuchet MS"/>
                <a:ea typeface="Trebuchet MS"/>
                <a:cs typeface="Trebuchet MS"/>
                <a:sym typeface="Trebuchet MS"/>
              </a:rPr>
              <a:t> as </a:t>
            </a:r>
            <a:r>
              <a:rPr lang="en-US" sz="4000" b="1" i="1" dirty="0" err="1">
                <a:latin typeface="Trebuchet MS"/>
                <a:ea typeface="Trebuchet MS"/>
                <a:cs typeface="Trebuchet MS"/>
                <a:sym typeface="Trebuchet MS"/>
              </a:rPr>
              <a:t>Necessidades</a:t>
            </a:r>
            <a:endParaRPr lang="en-US" sz="4000" b="1" i="1" dirty="0">
              <a:latin typeface="Trebuchet MS"/>
              <a:ea typeface="Trebuchet MS"/>
              <a:cs typeface="Trebuchet MS"/>
              <a:sym typeface="Trebuchet MS"/>
            </a:endParaRPr>
          </a:p>
          <a:p>
            <a:pPr marL="101600" lvl="0">
              <a:lnSpc>
                <a:spcPct val="115000"/>
              </a:lnSpc>
              <a:buSzPct val="100000"/>
            </a:pPr>
            <a:r>
              <a:rPr lang="pt-BR" sz="3000" dirty="0">
                <a:latin typeface="Trebuchet MS"/>
                <a:ea typeface="Trebuchet MS"/>
                <a:cs typeface="Trebuchet MS"/>
                <a:sym typeface="Trebuchet MS"/>
              </a:rPr>
              <a:t>	Contrate um paraprofissional para entrar / sair das aulas de ELA e matemática. </a:t>
            </a:r>
          </a:p>
          <a:p>
            <a:pPr marL="101600" lvl="0">
              <a:lnSpc>
                <a:spcPct val="115000"/>
              </a:lnSpc>
              <a:buSzPct val="100000"/>
            </a:pPr>
            <a:r>
              <a:rPr lang="pt-BR" sz="3000" dirty="0">
                <a:latin typeface="Trebuchet MS"/>
                <a:ea typeface="Trebuchet MS"/>
                <a:cs typeface="Trebuchet MS"/>
                <a:sym typeface="Trebuchet MS"/>
              </a:rPr>
              <a:t>	Ofereça tutoriais de manhã e aos sábados para cursos de ELA e matemática.</a:t>
            </a:r>
          </a:p>
          <a:p>
            <a:pPr marL="101600" lvl="0">
              <a:lnSpc>
                <a:spcPct val="115000"/>
              </a:lnSpc>
              <a:buSzPct val="100000"/>
            </a:pPr>
            <a:r>
              <a:rPr lang="en-US" sz="3000" dirty="0">
                <a:latin typeface="Trebuchet MS"/>
                <a:ea typeface="Trebuchet MS"/>
                <a:cs typeface="Trebuchet MS"/>
                <a:sym typeface="Trebuchet MS"/>
              </a:rPr>
              <a:t>	</a:t>
            </a:r>
            <a:r>
              <a:rPr lang="en-US" sz="3000" dirty="0" err="1">
                <a:latin typeface="Trebuchet MS"/>
                <a:ea typeface="Trebuchet MS"/>
                <a:cs typeface="Trebuchet MS"/>
                <a:sym typeface="Trebuchet MS"/>
              </a:rPr>
              <a:t>Desenvolvimento</a:t>
            </a:r>
            <a:r>
              <a:rPr lang="en-US" sz="3000" dirty="0">
                <a:latin typeface="Trebuchet MS"/>
                <a:ea typeface="Trebuchet MS"/>
                <a:cs typeface="Trebuchet MS"/>
                <a:sym typeface="Trebuchet MS"/>
              </a:rPr>
              <a:t> </a:t>
            </a:r>
            <a:r>
              <a:rPr lang="en-US" sz="3000" dirty="0" err="1">
                <a:latin typeface="Trebuchet MS"/>
                <a:ea typeface="Trebuchet MS"/>
                <a:cs typeface="Trebuchet MS"/>
                <a:sym typeface="Trebuchet MS"/>
              </a:rPr>
              <a:t>profissional</a:t>
            </a:r>
            <a:r>
              <a:rPr lang="en-US" sz="3000" dirty="0">
                <a:latin typeface="Trebuchet MS"/>
                <a:ea typeface="Trebuchet MS"/>
                <a:cs typeface="Trebuchet MS"/>
                <a:sym typeface="Trebuchet MS"/>
              </a:rPr>
              <a:t> da </a:t>
            </a:r>
            <a:r>
              <a:rPr lang="en-US" sz="3000" dirty="0" err="1">
                <a:latin typeface="Trebuchet MS"/>
                <a:ea typeface="Trebuchet MS"/>
                <a:cs typeface="Trebuchet MS"/>
                <a:sym typeface="Trebuchet MS"/>
              </a:rPr>
              <a:t>equipe</a:t>
            </a:r>
            <a:r>
              <a:rPr lang="en-US" sz="3000" dirty="0">
                <a:latin typeface="Trebuchet MS"/>
                <a:ea typeface="Trebuchet MS"/>
                <a:cs typeface="Trebuchet MS"/>
                <a:sym typeface="Trebuchet MS"/>
              </a:rPr>
              <a:t>.</a:t>
            </a:r>
          </a:p>
          <a:p>
            <a:pPr marL="101600" lvl="0">
              <a:lnSpc>
                <a:spcPct val="115000"/>
              </a:lnSpc>
              <a:buSzPct val="100000"/>
            </a:pPr>
            <a:endParaRPr lang="en-US" sz="3200" i="1" dirty="0">
              <a:latin typeface="Trebuchet MS"/>
              <a:ea typeface="Trebuchet MS"/>
              <a:cs typeface="Trebuchet MS"/>
              <a:sym typeface="Trebuchet MS"/>
            </a:endParaRPr>
          </a:p>
          <a:p>
            <a:pPr marL="457200" lvl="0" indent="-355600" algn="l" rtl="0">
              <a:lnSpc>
                <a:spcPct val="115000"/>
              </a:lnSpc>
              <a:spcBef>
                <a:spcPts val="0"/>
              </a:spcBef>
              <a:spcAft>
                <a:spcPts val="0"/>
              </a:spcAft>
              <a:buSzPct val="100000"/>
              <a:buFont typeface="Trebuchet MS"/>
              <a:buChar char="●"/>
            </a:pPr>
            <a:r>
              <a:rPr lang="en-US" sz="3200" i="1" dirty="0">
                <a:latin typeface="Trebuchet MS"/>
                <a:ea typeface="Trebuchet MS"/>
                <a:cs typeface="Trebuchet MS"/>
                <a:sym typeface="Trebuchet MS"/>
              </a:rPr>
              <a:t> </a:t>
            </a:r>
            <a:r>
              <a:rPr lang="en-US" sz="4000" b="1" i="1" dirty="0">
                <a:latin typeface="Trebuchet MS"/>
                <a:ea typeface="Trebuchet MS"/>
                <a:cs typeface="Trebuchet MS"/>
                <a:sym typeface="Trebuchet MS"/>
              </a:rPr>
              <a:t>Plano de </a:t>
            </a:r>
            <a:r>
              <a:rPr lang="en-US" sz="4000" b="1" i="1" dirty="0" err="1">
                <a:latin typeface="Trebuchet MS"/>
                <a:ea typeface="Trebuchet MS"/>
                <a:cs typeface="Trebuchet MS"/>
                <a:sym typeface="Trebuchet MS"/>
              </a:rPr>
              <a:t>Participação</a:t>
            </a:r>
            <a:r>
              <a:rPr lang="en-US" sz="4000" b="1" i="1" dirty="0">
                <a:latin typeface="Trebuchet MS"/>
                <a:ea typeface="Trebuchet MS"/>
                <a:cs typeface="Trebuchet MS"/>
                <a:sym typeface="Trebuchet MS"/>
              </a:rPr>
              <a:t> dos </a:t>
            </a:r>
            <a:r>
              <a:rPr lang="en-US" sz="4000" b="1" i="1" dirty="0" err="1">
                <a:latin typeface="Trebuchet MS"/>
                <a:ea typeface="Trebuchet MS"/>
                <a:cs typeface="Trebuchet MS"/>
                <a:sym typeface="Trebuchet MS"/>
              </a:rPr>
              <a:t>Pais</a:t>
            </a:r>
            <a:r>
              <a:rPr lang="en-US" sz="4000" b="1" i="1" dirty="0">
                <a:latin typeface="Trebuchet MS"/>
                <a:ea typeface="Trebuchet MS"/>
                <a:cs typeface="Trebuchet MS"/>
                <a:sym typeface="Trebuchet MS"/>
              </a:rPr>
              <a:t> e da </a:t>
            </a:r>
            <a:r>
              <a:rPr lang="en-US" sz="4000" b="1" i="1" dirty="0" err="1">
                <a:latin typeface="Trebuchet MS"/>
                <a:ea typeface="Trebuchet MS"/>
                <a:cs typeface="Trebuchet MS"/>
                <a:sym typeface="Trebuchet MS"/>
              </a:rPr>
              <a:t>Família</a:t>
            </a:r>
            <a:r>
              <a:rPr lang="en-US" sz="4000" b="1" i="1" dirty="0">
                <a:latin typeface="Trebuchet MS"/>
                <a:ea typeface="Trebuchet MS"/>
                <a:cs typeface="Trebuchet MS"/>
                <a:sym typeface="Trebuchet MS"/>
              </a:rPr>
              <a:t> (PFEP)</a:t>
            </a:r>
          </a:p>
          <a:p>
            <a:pPr marL="101600" lvl="0">
              <a:lnSpc>
                <a:spcPct val="115000"/>
              </a:lnSpc>
              <a:buSzPct val="100000"/>
            </a:pPr>
            <a:r>
              <a:rPr lang="pt-BR" sz="3000" dirty="0">
                <a:latin typeface="Trebuchet MS"/>
                <a:ea typeface="Trebuchet MS"/>
                <a:cs typeface="Trebuchet MS"/>
                <a:sym typeface="Trebuchet MS"/>
              </a:rPr>
              <a:t>	Envolvimento das partes interessadas – Treinamentos de funcionários – Treinamentos de  	pais – Comunicação</a:t>
            </a:r>
          </a:p>
          <a:p>
            <a:pPr marL="101600" lvl="0">
              <a:lnSpc>
                <a:spcPct val="115000"/>
              </a:lnSpc>
              <a:buSzPct val="100000"/>
            </a:pPr>
            <a:endParaRPr sz="3000" dirty="0">
              <a:latin typeface="Trebuchet MS"/>
              <a:ea typeface="Trebuchet MS"/>
              <a:cs typeface="Trebuchet MS"/>
              <a:sym typeface="Trebuchet MS"/>
            </a:endParaRPr>
          </a:p>
          <a:p>
            <a:pPr marL="457200" lvl="0" indent="-355600" algn="l" rtl="0">
              <a:lnSpc>
                <a:spcPct val="115000"/>
              </a:lnSpc>
              <a:spcBef>
                <a:spcPts val="0"/>
              </a:spcBef>
              <a:spcAft>
                <a:spcPts val="0"/>
              </a:spcAft>
              <a:buSzPct val="100000"/>
              <a:buFont typeface="Trebuchet MS"/>
              <a:buChar char="●"/>
            </a:pPr>
            <a:r>
              <a:rPr lang="en-US" sz="3200" i="1" dirty="0">
                <a:latin typeface="Trebuchet MS"/>
                <a:ea typeface="Trebuchet MS"/>
                <a:cs typeface="Trebuchet MS"/>
                <a:sym typeface="Trebuchet MS"/>
              </a:rPr>
              <a:t> </a:t>
            </a:r>
            <a:r>
              <a:rPr lang="en-US" sz="4000" b="1" i="1" dirty="0" err="1">
                <a:latin typeface="Trebuchet MS"/>
                <a:ea typeface="Trebuchet MS"/>
                <a:cs typeface="Trebuchet MS"/>
                <a:sym typeface="Trebuchet MS"/>
              </a:rPr>
              <a:t>Componentes</a:t>
            </a:r>
            <a:r>
              <a:rPr lang="en-US" sz="4000" b="1" i="1" dirty="0">
                <a:latin typeface="Trebuchet MS"/>
                <a:ea typeface="Trebuchet MS"/>
                <a:cs typeface="Trebuchet MS"/>
                <a:sym typeface="Trebuchet MS"/>
              </a:rPr>
              <a:t> </a:t>
            </a:r>
            <a:r>
              <a:rPr lang="en-US" sz="4000" b="1" i="1" dirty="0" err="1">
                <a:latin typeface="Trebuchet MS"/>
                <a:ea typeface="Trebuchet MS"/>
                <a:cs typeface="Trebuchet MS"/>
                <a:sym typeface="Trebuchet MS"/>
              </a:rPr>
              <a:t>Narrativos</a:t>
            </a:r>
            <a:endParaRPr lang="en-US" sz="4000" b="1" i="1" dirty="0">
              <a:latin typeface="Trebuchet MS"/>
              <a:ea typeface="Trebuchet MS"/>
              <a:cs typeface="Trebuchet MS"/>
              <a:sym typeface="Trebuchet MS"/>
            </a:endParaRPr>
          </a:p>
          <a:p>
            <a:pPr marL="101600" lvl="0">
              <a:lnSpc>
                <a:spcPct val="115000"/>
              </a:lnSpc>
              <a:buSzPct val="100000"/>
            </a:pPr>
            <a:r>
              <a:rPr lang="pt-BR" sz="3000" dirty="0">
                <a:latin typeface="Trebuchet MS"/>
                <a:ea typeface="Trebuchet MS"/>
                <a:cs typeface="Trebuchet MS"/>
                <a:sym typeface="Trebuchet MS"/>
              </a:rPr>
              <a:t>	Oportunidades pós-secundárias – Educação completa – Habilidades não acadêmicas</a:t>
            </a:r>
            <a:endParaRPr sz="3000" dirty="0">
              <a:latin typeface="Trebuchet MS"/>
              <a:ea typeface="Trebuchet MS"/>
              <a:cs typeface="Trebuchet MS"/>
              <a:sym typeface="Trebuchet MS"/>
            </a:endParaRPr>
          </a:p>
        </p:txBody>
      </p:sp>
      <p:sp>
        <p:nvSpPr>
          <p:cNvPr id="251" name="Google Shape;251;p8"/>
          <p:cNvSpPr txBox="1">
            <a:spLocks noGrp="1"/>
          </p:cNvSpPr>
          <p:nvPr>
            <p:ph type="title"/>
          </p:nvPr>
        </p:nvSpPr>
        <p:spPr>
          <a:xfrm>
            <a:off x="344774" y="373856"/>
            <a:ext cx="83421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Times New Roman"/>
              <a:buNone/>
            </a:pPr>
            <a:r>
              <a:rPr lang="en-US" sz="3000" b="1">
                <a:latin typeface="Trebuchet MS"/>
                <a:ea typeface="Trebuchet MS"/>
                <a:cs typeface="Trebuchet MS"/>
                <a:sym typeface="Trebuchet MS"/>
              </a:rPr>
              <a:t>Nosso Plano para Toda Escola (SWP)</a:t>
            </a:r>
            <a:endParaRPr sz="3000">
              <a:latin typeface="Trebuchet MS"/>
              <a:ea typeface="Trebuchet MS"/>
              <a:cs typeface="Trebuchet MS"/>
              <a:sym typeface="Trebuchet MS"/>
            </a:endParaRPr>
          </a:p>
        </p:txBody>
      </p:sp>
      <p:sp>
        <p:nvSpPr>
          <p:cNvPr id="253" name="Google Shape;253;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8</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9"/>
          <p:cNvSpPr txBox="1">
            <a:spLocks noGrp="1"/>
          </p:cNvSpPr>
          <p:nvPr>
            <p:ph type="body" idx="1"/>
          </p:nvPr>
        </p:nvSpPr>
        <p:spPr>
          <a:xfrm>
            <a:off x="457200" y="971230"/>
            <a:ext cx="8534400" cy="7740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rgbClr val="000000"/>
              </a:buClr>
              <a:buSzPts val="2400"/>
              <a:buNone/>
            </a:pPr>
            <a:r>
              <a:rPr lang="en-US" sz="2000">
                <a:latin typeface="Trebuchet MS"/>
                <a:ea typeface="Trebuchet MS"/>
                <a:cs typeface="Trebuchet MS"/>
                <a:sym typeface="Trebuchet MS"/>
              </a:rPr>
              <a:t>Para cumprir com a expectativa do nosso resultado, estamos empregando a verba do </a:t>
            </a:r>
            <a:r>
              <a:rPr lang="en-US" sz="2000" i="1">
                <a:latin typeface="Trebuchet MS"/>
                <a:ea typeface="Trebuchet MS"/>
                <a:cs typeface="Trebuchet MS"/>
                <a:sym typeface="Trebuchet MS"/>
              </a:rPr>
              <a:t>Title</a:t>
            </a:r>
            <a:r>
              <a:rPr lang="en-US" sz="2000">
                <a:latin typeface="Trebuchet MS"/>
                <a:ea typeface="Trebuchet MS"/>
                <a:cs typeface="Trebuchet MS"/>
                <a:sym typeface="Trebuchet MS"/>
              </a:rPr>
              <a:t> I deste ano nas seguintes áreas:</a:t>
            </a:r>
            <a:endParaRPr sz="2000">
              <a:latin typeface="Trebuchet MS"/>
              <a:ea typeface="Trebuchet MS"/>
              <a:cs typeface="Trebuchet MS"/>
              <a:sym typeface="Trebuchet MS"/>
            </a:endParaRPr>
          </a:p>
        </p:txBody>
      </p:sp>
      <p:sp>
        <p:nvSpPr>
          <p:cNvPr id="260" name="Google Shape;260;p9"/>
          <p:cNvSpPr txBox="1">
            <a:spLocks noGrp="1"/>
          </p:cNvSpPr>
          <p:nvPr>
            <p:ph type="body" idx="2"/>
          </p:nvPr>
        </p:nvSpPr>
        <p:spPr>
          <a:xfrm>
            <a:off x="304800" y="1720666"/>
            <a:ext cx="8686800" cy="3010500"/>
          </a:xfrm>
          <a:prstGeom prst="rect">
            <a:avLst/>
          </a:prstGeom>
          <a:noFill/>
          <a:ln>
            <a:noFill/>
          </a:ln>
        </p:spPr>
        <p:txBody>
          <a:bodyPr spcFirstLastPara="1" wrap="square" lIns="91425" tIns="45700" rIns="91425" bIns="45700" anchor="t" anchorCtr="0">
            <a:noAutofit/>
          </a:bodyPr>
          <a:lstStyle/>
          <a:p>
            <a:pPr marL="342900" lvl="0" indent="-317500" algn="l" rtl="0">
              <a:lnSpc>
                <a:spcPct val="115000"/>
              </a:lnSpc>
              <a:spcBef>
                <a:spcPts val="0"/>
              </a:spcBef>
              <a:spcAft>
                <a:spcPts val="0"/>
              </a:spcAft>
              <a:buClr>
                <a:schemeClr val="dk2"/>
              </a:buClr>
              <a:buSzPts val="2000"/>
              <a:buFont typeface="Trebuchet MS"/>
              <a:buChar char="●"/>
            </a:pPr>
            <a:r>
              <a:rPr lang="en-US" sz="2000" b="1" dirty="0">
                <a:latin typeface="Trebuchet MS"/>
                <a:ea typeface="Trebuchet MS"/>
                <a:cs typeface="Trebuchet MS"/>
                <a:sym typeface="Trebuchet MS"/>
              </a:rPr>
              <a:t>Ensino </a:t>
            </a:r>
            <a:r>
              <a:rPr lang="en-US" sz="2000" b="1" dirty="0" err="1">
                <a:latin typeface="Trebuchet MS"/>
                <a:ea typeface="Trebuchet MS"/>
                <a:cs typeface="Trebuchet MS"/>
                <a:sym typeface="Trebuchet MS"/>
              </a:rPr>
              <a:t>em</a:t>
            </a:r>
            <a:r>
              <a:rPr lang="en-US" sz="2000" b="1" dirty="0">
                <a:latin typeface="Trebuchet MS"/>
                <a:ea typeface="Trebuchet MS"/>
                <a:cs typeface="Trebuchet MS"/>
                <a:sym typeface="Trebuchet MS"/>
              </a:rPr>
              <a:t> Sala de Aula</a:t>
            </a:r>
            <a:endParaRPr sz="2000" dirty="0">
              <a:latin typeface="Trebuchet MS"/>
              <a:ea typeface="Trebuchet MS"/>
              <a:cs typeface="Trebuchet MS"/>
              <a:sym typeface="Trebuchet MS"/>
            </a:endParaRPr>
          </a:p>
          <a:p>
            <a:pPr marL="742950" lvl="1" indent="-260350">
              <a:lnSpc>
                <a:spcPct val="115000"/>
              </a:lnSpc>
              <a:spcBef>
                <a:spcPts val="440"/>
              </a:spcBef>
              <a:buClr>
                <a:schemeClr val="dk2"/>
              </a:buClr>
              <a:buSzPts val="1800"/>
              <a:buFont typeface="Trebuchet MS"/>
              <a:buChar char="•"/>
            </a:pPr>
            <a:r>
              <a:rPr lang="en-US" sz="1800" u="sng" dirty="0">
                <a:latin typeface="Trebuchet MS"/>
                <a:ea typeface="Trebuchet MS"/>
                <a:cs typeface="Trebuchet MS"/>
                <a:sym typeface="Trebuchet MS"/>
              </a:rPr>
              <a:t>Cargos </a:t>
            </a:r>
            <a:r>
              <a:rPr lang="en-US" sz="1800" u="sng" dirty="0" err="1">
                <a:latin typeface="Trebuchet MS"/>
                <a:ea typeface="Trebuchet MS"/>
                <a:cs typeface="Trebuchet MS"/>
                <a:sym typeface="Trebuchet MS"/>
              </a:rPr>
              <a:t>paraprofissionais</a:t>
            </a:r>
            <a:r>
              <a:rPr lang="en-US" sz="1800" u="sng" dirty="0">
                <a:latin typeface="Trebuchet MS"/>
                <a:ea typeface="Trebuchet MS"/>
                <a:cs typeface="Trebuchet MS"/>
                <a:sym typeface="Trebuchet MS"/>
              </a:rPr>
              <a:t> - Sra. Rose</a:t>
            </a:r>
          </a:p>
          <a:p>
            <a:pPr lvl="1">
              <a:buClr>
                <a:schemeClr val="dk2"/>
              </a:buClr>
              <a:buSzPts val="1800"/>
            </a:pPr>
            <a:r>
              <a:rPr lang="pt-BR" sz="1200" dirty="0">
                <a:latin typeface="Trebuchet MS"/>
                <a:ea typeface="Trebuchet MS"/>
                <a:cs typeface="Trebuchet MS"/>
                <a:sym typeface="Trebuchet MS"/>
              </a:rPr>
              <a:t>          	A Sra. Rose empurrará para dentro ou para fora das salas de aula os alunos com quem o professor identificou </a:t>
            </a:r>
          </a:p>
          <a:p>
            <a:pPr lvl="1">
              <a:buClr>
                <a:schemeClr val="dk2"/>
              </a:buClr>
              <a:buSzPts val="1800"/>
            </a:pPr>
            <a:r>
              <a:rPr lang="pt-BR" sz="1200" dirty="0">
                <a:latin typeface="Trebuchet MS"/>
                <a:ea typeface="Trebuchet MS"/>
                <a:cs typeface="Trebuchet MS"/>
                <a:sym typeface="Trebuchet MS"/>
              </a:rPr>
              <a:t>           	como tendo dificuldades referências específicas nas áreas de matemática ou artes da linguagem.</a:t>
            </a:r>
          </a:p>
          <a:p>
            <a:pPr lvl="1">
              <a:buClr>
                <a:schemeClr val="dk2"/>
              </a:buClr>
              <a:buSzPts val="1800"/>
            </a:pPr>
            <a:endParaRPr lang="pt-BR" sz="1200" dirty="0">
              <a:latin typeface="Trebuchet MS"/>
              <a:ea typeface="Trebuchet MS"/>
              <a:cs typeface="Trebuchet MS"/>
              <a:sym typeface="Trebuchet MS"/>
            </a:endParaRPr>
          </a:p>
          <a:p>
            <a:pPr marL="768350" lvl="1" indent="-285750">
              <a:lnSpc>
                <a:spcPct val="115000"/>
              </a:lnSpc>
              <a:spcBef>
                <a:spcPts val="440"/>
              </a:spcBef>
              <a:buClr>
                <a:schemeClr val="dk2"/>
              </a:buClr>
              <a:buSzPts val="1800"/>
              <a:buFont typeface="Arial" panose="020B0604020202020204" pitchFamily="34" charset="0"/>
              <a:buChar char="•"/>
            </a:pPr>
            <a:r>
              <a:rPr lang="pt-BR" sz="1800" u="sng" dirty="0">
                <a:latin typeface="Trebuchet MS"/>
                <a:ea typeface="Trebuchet MS"/>
                <a:cs typeface="Trebuchet MS"/>
                <a:sym typeface="Trebuchet MS"/>
              </a:rPr>
              <a:t>Oportunidades de aprendizagem estendidas – Programa Tutorial</a:t>
            </a:r>
            <a:endParaRPr sz="1800" u="sng" dirty="0">
              <a:latin typeface="Trebuchet MS"/>
              <a:ea typeface="Trebuchet MS"/>
              <a:cs typeface="Trebuchet MS"/>
              <a:sym typeface="Trebuchet MS"/>
            </a:endParaRPr>
          </a:p>
          <a:p>
            <a:pPr lvl="0">
              <a:buClr>
                <a:schemeClr val="dk1"/>
              </a:buClr>
              <a:buSzPts val="2200"/>
            </a:pPr>
            <a:r>
              <a:rPr lang="en-US" sz="1800" i="1" dirty="0">
                <a:latin typeface="Trebuchet MS"/>
                <a:ea typeface="Trebuchet MS"/>
                <a:cs typeface="Trebuchet MS"/>
                <a:sym typeface="Trebuchet MS"/>
              </a:rPr>
              <a:t>             </a:t>
            </a:r>
            <a:r>
              <a:rPr lang="pt-BR" sz="1200" i="1" dirty="0">
                <a:latin typeface="Trebuchet MS"/>
                <a:ea typeface="Trebuchet MS"/>
                <a:cs typeface="Trebuchet MS"/>
                <a:sym typeface="Trebuchet MS"/>
              </a:rPr>
              <a:t>Os alunos identificados terão a oportunidade de assistir ao tutorial matinal das 8h00 às 9h00 às terças-feiras   </a:t>
            </a:r>
          </a:p>
          <a:p>
            <a:pPr lvl="0">
              <a:buClr>
                <a:schemeClr val="dk1"/>
              </a:buClr>
              <a:buSzPts val="2200"/>
            </a:pPr>
            <a:r>
              <a:rPr lang="pt-BR" sz="1200" i="1" dirty="0">
                <a:latin typeface="Trebuchet MS"/>
                <a:ea typeface="Trebuchet MS"/>
                <a:cs typeface="Trebuchet MS"/>
                <a:sym typeface="Trebuchet MS"/>
              </a:rPr>
              <a:t>                   e Quintas e sábados de manhã, das 9h00 às 12h00</a:t>
            </a:r>
            <a:endParaRPr sz="1200" dirty="0">
              <a:latin typeface="Trebuchet MS"/>
              <a:ea typeface="Trebuchet MS"/>
              <a:cs typeface="Trebuchet MS"/>
              <a:sym typeface="Trebuchet MS"/>
            </a:endParaRPr>
          </a:p>
          <a:p>
            <a:pPr marL="342900" lvl="0" indent="-190500" algn="l" rtl="0">
              <a:lnSpc>
                <a:spcPct val="115000"/>
              </a:lnSpc>
              <a:spcBef>
                <a:spcPts val="480"/>
              </a:spcBef>
              <a:spcAft>
                <a:spcPts val="0"/>
              </a:spcAft>
              <a:buClr>
                <a:schemeClr val="dk1"/>
              </a:buClr>
              <a:buSzPts val="2400"/>
              <a:buNone/>
            </a:pPr>
            <a:endParaRPr dirty="0"/>
          </a:p>
        </p:txBody>
      </p:sp>
      <p:sp>
        <p:nvSpPr>
          <p:cNvPr id="261" name="Google Shape;261;p9"/>
          <p:cNvSpPr txBox="1">
            <a:spLocks noGrp="1"/>
          </p:cNvSpPr>
          <p:nvPr>
            <p:ph type="title"/>
          </p:nvPr>
        </p:nvSpPr>
        <p:spPr>
          <a:xfrm>
            <a:off x="457200" y="283412"/>
            <a:ext cx="8229600" cy="77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Times New Roman"/>
              <a:buNone/>
            </a:pPr>
            <a:r>
              <a:rPr lang="en-US" sz="3000" b="1">
                <a:latin typeface="Trebuchet MS"/>
                <a:ea typeface="Trebuchet MS"/>
                <a:cs typeface="Trebuchet MS"/>
                <a:sym typeface="Trebuchet MS"/>
              </a:rPr>
              <a:t>Foco do </a:t>
            </a:r>
            <a:r>
              <a:rPr lang="en-US" sz="3000" b="1" i="1">
                <a:latin typeface="Trebuchet MS"/>
                <a:ea typeface="Trebuchet MS"/>
                <a:cs typeface="Trebuchet MS"/>
                <a:sym typeface="Trebuchet MS"/>
              </a:rPr>
              <a:t>Title</a:t>
            </a:r>
            <a:r>
              <a:rPr lang="en-US" sz="3000" b="1">
                <a:latin typeface="Trebuchet MS"/>
                <a:ea typeface="Trebuchet MS"/>
                <a:cs typeface="Trebuchet MS"/>
                <a:sym typeface="Trebuchet MS"/>
              </a:rPr>
              <a:t> I</a:t>
            </a:r>
            <a:endParaRPr sz="3000">
              <a:latin typeface="Trebuchet MS"/>
              <a:ea typeface="Trebuchet MS"/>
              <a:cs typeface="Trebuchet MS"/>
              <a:sym typeface="Trebuchet MS"/>
            </a:endParaRPr>
          </a:p>
        </p:txBody>
      </p:sp>
      <p:sp>
        <p:nvSpPr>
          <p:cNvPr id="263" name="Google Shape;263;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9</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ormId xmlns="07e5bf89-2325-40ce-80fd-96d0b26d4a52" xsi:nil="true"/>
    <FormCategory xmlns="07e5bf89-2325-40ce-80fd-96d0b26d4a52" xsi:nil="true"/>
    <FormLocale xmlns="07e5bf89-2325-40ce-80fd-96d0b26d4a52" xsi:nil="true"/>
    <FormDescription xmlns="07e5bf89-2325-40ce-80fd-96d0b26d4a52" xsi:nil="true"/>
    <CustomContentTypeId xmlns="07e5bf89-2325-40ce-80fd-96d0b26d4a52" xsi:nil="true"/>
    <ShowInCatalog xmlns="07e5bf89-2325-40ce-80fd-96d0b26d4a52">false</ShowInCatalog>
    <FormName xmlns="07e5bf89-2325-40ce-80fd-96d0b26d4a52" xsi:nil="true"/>
    <FormVersion xmlns="07e5bf89-2325-40ce-80fd-96d0b26d4a5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nfoPath Form Template" ma:contentTypeID="0x010100F8EF98760CBA4A94994F13BA881038FA006529D3132286C542A4AD20219C34DF8C" ma:contentTypeVersion="3" ma:contentTypeDescription="A Microsoft InfoPath Form Template." ma:contentTypeScope="" ma:versionID="d0b5af91a1879dca86ee9c6532b5179d">
  <xsd:schema xmlns:xsd="http://www.w3.org/2001/XMLSchema" xmlns:xs="http://www.w3.org/2001/XMLSchema" xmlns:p="http://schemas.microsoft.com/office/2006/metadata/properties" xmlns:ns2="07e5bf89-2325-40ce-80fd-96d0b26d4a52" targetNamespace="http://schemas.microsoft.com/office/2006/metadata/properties" ma:root="true" ma:fieldsID="fb50b9167e6e684a920278c475115faa" ns2:_="">
    <xsd:import namespace="07e5bf89-2325-40ce-80fd-96d0b26d4a52"/>
    <xsd:element name="properties">
      <xsd:complexType>
        <xsd:sequence>
          <xsd:element name="documentManagement">
            <xsd:complexType>
              <xsd:all>
                <xsd:element ref="ns2:FormName" minOccurs="0"/>
                <xsd:element ref="ns2:FormCategory" minOccurs="0"/>
                <xsd:element ref="ns2:FormVersion" minOccurs="0"/>
                <xsd:element ref="ns2:FormId" minOccurs="0"/>
                <xsd:element ref="ns2:FormLocale" minOccurs="0"/>
                <xsd:element ref="ns2:FormDescription" minOccurs="0"/>
                <xsd:element ref="ns2:CustomContentTypeId" minOccurs="0"/>
                <xsd:element ref="ns2:ShowInCatalo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e5bf89-2325-40ce-80fd-96d0b26d4a52" elementFormDefault="qualified">
    <xsd:import namespace="http://schemas.microsoft.com/office/2006/documentManagement/types"/>
    <xsd:import namespace="http://schemas.microsoft.com/office/infopath/2007/PartnerControls"/>
    <xsd:element name="FormName" ma:index="4" nillable="true" ma:displayName="Form Name" ma:internalName="FormName">
      <xsd:simpleType>
        <xsd:restriction base="dms:Text"/>
      </xsd:simpleType>
    </xsd:element>
    <xsd:element name="FormCategory" ma:index="5" nillable="true" ma:displayName="Form Category" ma:internalName="FormCategory">
      <xsd:simpleType>
        <xsd:restriction base="dms:Text"/>
      </xsd:simpleType>
    </xsd:element>
    <xsd:element name="FormVersion" ma:index="6" nillable="true" ma:displayName="Form Version" ma:internalName="FormVersion">
      <xsd:simpleType>
        <xsd:restriction base="dms:Text"/>
      </xsd:simpleType>
    </xsd:element>
    <xsd:element name="FormId" ma:index="7" nillable="true" ma:displayName="Form ID" ma:internalName="FormId">
      <xsd:simpleType>
        <xsd:restriction base="dms:Text"/>
      </xsd:simpleType>
    </xsd:element>
    <xsd:element name="FormLocale" ma:index="8" nillable="true" ma:displayName="Form Locale" ma:internalName="FormLocale">
      <xsd:simpleType>
        <xsd:restriction base="dms:Text"/>
      </xsd:simpleType>
    </xsd:element>
    <xsd:element name="FormDescription" ma:index="9" nillable="true" ma:displayName="Form Description" ma:internalName="FormDescription">
      <xsd:simpleType>
        <xsd:restriction base="dms:Text"/>
      </xsd:simpleType>
    </xsd:element>
    <xsd:element name="CustomContentTypeId" ma:index="10" nillable="true" ma:displayName="Content Type ID" ma:hidden="true" ma:internalName="CustomContentTypeId">
      <xsd:simpleType>
        <xsd:restriction base="dms:Text"/>
      </xsd:simpleType>
    </xsd:element>
    <xsd:element name="ShowInCatalog" ma:index="11" nillable="true" ma:displayName="Show in Catalog" ma:default="TRUE" ma:internalName="ShowInCatalog">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A8F6DB-2E9A-4442-BC18-1756C7FED8DF}">
  <ds:schemaRefs>
    <ds:schemaRef ds:uri="http://schemas.microsoft.com/office/2006/documentManagement/types"/>
    <ds:schemaRef ds:uri="http://purl.org/dc/elements/1.1/"/>
    <ds:schemaRef ds:uri="http://purl.org/dc/terms/"/>
    <ds:schemaRef ds:uri="http://www.w3.org/XML/1998/namespace"/>
    <ds:schemaRef ds:uri="http://schemas.microsoft.com/office/2006/metadata/properties"/>
    <ds:schemaRef ds:uri="http://purl.org/dc/dcmitype/"/>
    <ds:schemaRef ds:uri="http://schemas.microsoft.com/office/infopath/2007/PartnerControls"/>
    <ds:schemaRef ds:uri="http://schemas.openxmlformats.org/package/2006/metadata/core-properties"/>
    <ds:schemaRef ds:uri="07e5bf89-2325-40ce-80fd-96d0b26d4a52"/>
  </ds:schemaRefs>
</ds:datastoreItem>
</file>

<file path=customXml/itemProps2.xml><?xml version="1.0" encoding="utf-8"?>
<ds:datastoreItem xmlns:ds="http://schemas.openxmlformats.org/officeDocument/2006/customXml" ds:itemID="{D2E2C69C-2DDA-4C8E-B755-3FDDD1F078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e5bf89-2325-40ce-80fd-96d0b26d4a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CB12E0-FD3E-4CB8-87D9-0B10436E75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TotalTime>
  <Words>3266</Words>
  <Application>Microsoft Office PowerPoint</Application>
  <PresentationFormat>On-screen Show (16:9)</PresentationFormat>
  <Paragraphs>318</Paragraphs>
  <Slides>25</Slides>
  <Notes>25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5" baseType="lpstr">
      <vt:lpstr>Arial</vt:lpstr>
      <vt:lpstr>Calibri</vt:lpstr>
      <vt:lpstr>Trebuchet MS</vt:lpstr>
      <vt:lpstr>Montserrat Light</vt:lpstr>
      <vt:lpstr>Times New Roman</vt:lpstr>
      <vt:lpstr>Montserrat</vt:lpstr>
      <vt:lpstr>Montserrat Black</vt:lpstr>
      <vt:lpstr>Montserrat Thin</vt:lpstr>
      <vt:lpstr>Simple Light</vt:lpstr>
      <vt:lpstr>Microsoft Word 97 - 2003 Document</vt:lpstr>
      <vt:lpstr>Reunião Anual do Title I </vt:lpstr>
      <vt:lpstr>Objetivo da Reunião</vt:lpstr>
      <vt:lpstr>O Que é o Title I?</vt:lpstr>
      <vt:lpstr>Como uma escola se torna Title I?</vt:lpstr>
      <vt:lpstr>O que isso significa para a nossa Escola?</vt:lpstr>
      <vt:lpstr>O que isso significa para a nossa Escola?</vt:lpstr>
      <vt:lpstr>PowerPoint Presentation</vt:lpstr>
      <vt:lpstr>Nosso Plano para Toda Escola (SWP)</vt:lpstr>
      <vt:lpstr>Foco do Title I</vt:lpstr>
      <vt:lpstr>Foco do Title I</vt:lpstr>
      <vt:lpstr>Participação dos Pais e da Família</vt:lpstr>
      <vt:lpstr>Plano de Participação dos Pais e da Família</vt:lpstr>
      <vt:lpstr>Plano de Participação dos Pais e da Família</vt:lpstr>
      <vt:lpstr>Treinamentos para Pais</vt:lpstr>
      <vt:lpstr>Acordo entre a Escola e os Pais</vt:lpstr>
      <vt:lpstr>Acordo entre a Escola e os Pais</vt:lpstr>
      <vt:lpstr>Direito dos Pais de Serem Informados</vt:lpstr>
      <vt:lpstr>Direito dos Pais de Serem Informados</vt:lpstr>
      <vt:lpstr>PowerPoint Presentation</vt:lpstr>
      <vt:lpstr>  Programa de Educação de Migrante</vt:lpstr>
      <vt:lpstr>PowerPoint Presentation</vt:lpstr>
      <vt:lpstr>Alunos Desabrigados Todo Aluno tem o Direito à Educação</vt:lpstr>
      <vt:lpstr>Alunos Desabrigados</vt:lpstr>
      <vt:lpstr> Alunos em Situação de Desabrigados </vt:lpstr>
      <vt:lpstr>Conclusão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Reunião Anual do Title I</dc:title>
  <dc:creator>Windows User</dc:creator>
  <cp:lastModifiedBy>Eric Gross</cp:lastModifiedBy>
  <cp:revision>4</cp:revision>
  <dcterms:created xsi:type="dcterms:W3CDTF">2014-11-11T21:18:40Z</dcterms:created>
  <dcterms:modified xsi:type="dcterms:W3CDTF">2024-09-30T18:12:01Z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0x010100F8EF98760CBA4A94994F13BA881038FA006529D3132286C542A4AD20219C34DF8C</vt:lpwstr>
  </property>
  <property fmtid="{D5CDD505-2E9C-101B-9397-08002B2CF9AE}" pid="3" name="Order">
    <vt:r8>30200</vt:r8>
  </property>
</Properties>
</file>